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9" r:id="rId3"/>
    <p:sldId id="260" r:id="rId4"/>
    <p:sldId id="261" r:id="rId5"/>
    <p:sldId id="262" r:id="rId6"/>
    <p:sldId id="263" r:id="rId7"/>
    <p:sldId id="264"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CD2C29-6869-4EB9-A262-397E95AA9D5D}">
          <p14:sldIdLst>
            <p14:sldId id="256"/>
            <p14:sldId id="259"/>
            <p14:sldId id="260"/>
            <p14:sldId id="261"/>
            <p14:sldId id="262"/>
            <p14:sldId id="263"/>
            <p14:sldId id="264"/>
            <p14:sldId id="265"/>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F12651-E492-4749-A948-8FB040B70964}" v="10997" dt="2024-07-11T23:31:06.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26" autoAdjust="0"/>
    <p:restoredTop sz="92164"/>
  </p:normalViewPr>
  <p:slideViewPr>
    <p:cSldViewPr snapToGrid="0">
      <p:cViewPr>
        <p:scale>
          <a:sx n="110" d="100"/>
          <a:sy n="110" d="100"/>
        </p:scale>
        <p:origin x="2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Vinh Mai" userId="b8e4a559-41e0-4141-8dc1-330451d69615" providerId="ADAL" clId="{9AF12651-E492-4749-A948-8FB040B70964}"/>
    <pc:docChg chg="undo custSel addSld delSld modSld sldOrd addSection delSection modSection">
      <pc:chgData name="Dinh Vinh Mai" userId="b8e4a559-41e0-4141-8dc1-330451d69615" providerId="ADAL" clId="{9AF12651-E492-4749-A948-8FB040B70964}" dt="2024-07-11T23:31:06.508" v="15304" actId="20577"/>
      <pc:docMkLst>
        <pc:docMk/>
      </pc:docMkLst>
      <pc:sldChg chg="del">
        <pc:chgData name="Dinh Vinh Mai" userId="b8e4a559-41e0-4141-8dc1-330451d69615" providerId="ADAL" clId="{9AF12651-E492-4749-A948-8FB040B70964}" dt="2024-07-11T01:41:42.792" v="0" actId="47"/>
        <pc:sldMkLst>
          <pc:docMk/>
          <pc:sldMk cId="217268900" sldId="256"/>
        </pc:sldMkLst>
      </pc:sldChg>
      <pc:sldChg chg="modSp new mod">
        <pc:chgData name="Dinh Vinh Mai" userId="b8e4a559-41e0-4141-8dc1-330451d69615" providerId="ADAL" clId="{9AF12651-E492-4749-A948-8FB040B70964}" dt="2024-07-11T01:42:31.374" v="77" actId="20577"/>
        <pc:sldMkLst>
          <pc:docMk/>
          <pc:sldMk cId="2437323191" sldId="256"/>
        </pc:sldMkLst>
        <pc:spChg chg="mod">
          <ac:chgData name="Dinh Vinh Mai" userId="b8e4a559-41e0-4141-8dc1-330451d69615" providerId="ADAL" clId="{9AF12651-E492-4749-A948-8FB040B70964}" dt="2024-07-11T01:41:58.931" v="44" actId="20577"/>
          <ac:spMkLst>
            <pc:docMk/>
            <pc:sldMk cId="2437323191" sldId="256"/>
            <ac:spMk id="2" creationId="{5F432DBD-CB83-55BD-128C-2C66E47798F8}"/>
          </ac:spMkLst>
        </pc:spChg>
        <pc:spChg chg="mod">
          <ac:chgData name="Dinh Vinh Mai" userId="b8e4a559-41e0-4141-8dc1-330451d69615" providerId="ADAL" clId="{9AF12651-E492-4749-A948-8FB040B70964}" dt="2024-07-11T01:42:31.374" v="77" actId="20577"/>
          <ac:spMkLst>
            <pc:docMk/>
            <pc:sldMk cId="2437323191" sldId="256"/>
            <ac:spMk id="3" creationId="{96DD8BC4-D539-661E-8A88-53AF6C208F93}"/>
          </ac:spMkLst>
        </pc:spChg>
      </pc:sldChg>
      <pc:sldChg chg="addSp delSp modSp add del mod">
        <pc:chgData name="Dinh Vinh Mai" userId="b8e4a559-41e0-4141-8dc1-330451d69615" providerId="ADAL" clId="{9AF12651-E492-4749-A948-8FB040B70964}" dt="2024-07-11T01:48:04.827" v="216" actId="47"/>
        <pc:sldMkLst>
          <pc:docMk/>
          <pc:sldMk cId="1145363845" sldId="257"/>
        </pc:sldMkLst>
        <pc:spChg chg="del mod">
          <ac:chgData name="Dinh Vinh Mai" userId="b8e4a559-41e0-4141-8dc1-330451d69615" providerId="ADAL" clId="{9AF12651-E492-4749-A948-8FB040B70964}" dt="2024-07-11T01:44:11.394" v="80" actId="478"/>
          <ac:spMkLst>
            <pc:docMk/>
            <pc:sldMk cId="1145363845" sldId="257"/>
            <ac:spMk id="2" creationId="{5F432DBD-CB83-55BD-128C-2C66E47798F8}"/>
          </ac:spMkLst>
        </pc:spChg>
        <pc:spChg chg="mod">
          <ac:chgData name="Dinh Vinh Mai" userId="b8e4a559-41e0-4141-8dc1-330451d69615" providerId="ADAL" clId="{9AF12651-E492-4749-A948-8FB040B70964}" dt="2024-07-11T01:46:05.600" v="116" actId="1076"/>
          <ac:spMkLst>
            <pc:docMk/>
            <pc:sldMk cId="1145363845" sldId="257"/>
            <ac:spMk id="3" creationId="{96DD8BC4-D539-661E-8A88-53AF6C208F93}"/>
          </ac:spMkLst>
        </pc:spChg>
        <pc:spChg chg="add del mod">
          <ac:chgData name="Dinh Vinh Mai" userId="b8e4a559-41e0-4141-8dc1-330451d69615" providerId="ADAL" clId="{9AF12651-E492-4749-A948-8FB040B70964}" dt="2024-07-11T01:47:56.554" v="215" actId="478"/>
          <ac:spMkLst>
            <pc:docMk/>
            <pc:sldMk cId="1145363845" sldId="257"/>
            <ac:spMk id="4" creationId="{BBA13038-CAB8-FCA0-CDE8-65E40C2F10A3}"/>
          </ac:spMkLst>
        </pc:spChg>
      </pc:sldChg>
      <pc:sldChg chg="del">
        <pc:chgData name="Dinh Vinh Mai" userId="b8e4a559-41e0-4141-8dc1-330451d69615" providerId="ADAL" clId="{9AF12651-E492-4749-A948-8FB040B70964}" dt="2024-07-11T01:41:42.792" v="0" actId="47"/>
        <pc:sldMkLst>
          <pc:docMk/>
          <pc:sldMk cId="3564134708" sldId="257"/>
        </pc:sldMkLst>
      </pc:sldChg>
      <pc:sldChg chg="modSp add mod modAnim">
        <pc:chgData name="Dinh Vinh Mai" userId="b8e4a559-41e0-4141-8dc1-330451d69615" providerId="ADAL" clId="{9AF12651-E492-4749-A948-8FB040B70964}" dt="2024-07-11T02:13:51.984" v="3027"/>
        <pc:sldMkLst>
          <pc:docMk/>
          <pc:sldMk cId="715447292" sldId="258"/>
        </pc:sldMkLst>
        <pc:spChg chg="mod">
          <ac:chgData name="Dinh Vinh Mai" userId="b8e4a559-41e0-4141-8dc1-330451d69615" providerId="ADAL" clId="{9AF12651-E492-4749-A948-8FB040B70964}" dt="2024-07-11T02:13:26.874" v="3021" actId="20577"/>
          <ac:spMkLst>
            <pc:docMk/>
            <pc:sldMk cId="715447292" sldId="258"/>
            <ac:spMk id="4" creationId="{BBA13038-CAB8-FCA0-CDE8-65E40C2F10A3}"/>
          </ac:spMkLst>
        </pc:spChg>
      </pc:sldChg>
      <pc:sldChg chg="del">
        <pc:chgData name="Dinh Vinh Mai" userId="b8e4a559-41e0-4141-8dc1-330451d69615" providerId="ADAL" clId="{9AF12651-E492-4749-A948-8FB040B70964}" dt="2024-07-11T01:41:42.792" v="0" actId="47"/>
        <pc:sldMkLst>
          <pc:docMk/>
          <pc:sldMk cId="1315607852" sldId="258"/>
        </pc:sldMkLst>
      </pc:sldChg>
      <pc:sldChg chg="del">
        <pc:chgData name="Dinh Vinh Mai" userId="b8e4a559-41e0-4141-8dc1-330451d69615" providerId="ADAL" clId="{9AF12651-E492-4749-A948-8FB040B70964}" dt="2024-07-11T01:41:42.792" v="0" actId="47"/>
        <pc:sldMkLst>
          <pc:docMk/>
          <pc:sldMk cId="1400435694" sldId="259"/>
        </pc:sldMkLst>
      </pc:sldChg>
      <pc:sldChg chg="modSp add modAnim">
        <pc:chgData name="Dinh Vinh Mai" userId="b8e4a559-41e0-4141-8dc1-330451d69615" providerId="ADAL" clId="{9AF12651-E492-4749-A948-8FB040B70964}" dt="2024-07-11T08:30:39.020" v="5812"/>
        <pc:sldMkLst>
          <pc:docMk/>
          <pc:sldMk cId="2078495021" sldId="259"/>
        </pc:sldMkLst>
        <pc:spChg chg="mod">
          <ac:chgData name="Dinh Vinh Mai" userId="b8e4a559-41e0-4141-8dc1-330451d69615" providerId="ADAL" clId="{9AF12651-E492-4749-A948-8FB040B70964}" dt="2024-07-11T08:30:19.371" v="5808" actId="20577"/>
          <ac:spMkLst>
            <pc:docMk/>
            <pc:sldMk cId="2078495021" sldId="259"/>
            <ac:spMk id="4" creationId="{BBA13038-CAB8-FCA0-CDE8-65E40C2F10A3}"/>
          </ac:spMkLst>
        </pc:spChg>
      </pc:sldChg>
      <pc:sldChg chg="addSp modSp add mod modAnim">
        <pc:chgData name="Dinh Vinh Mai" userId="b8e4a559-41e0-4141-8dc1-330451d69615" providerId="ADAL" clId="{9AF12651-E492-4749-A948-8FB040B70964}" dt="2024-07-11T08:44:30.109" v="6044" actId="14100"/>
        <pc:sldMkLst>
          <pc:docMk/>
          <pc:sldMk cId="114777668" sldId="260"/>
        </pc:sldMkLst>
        <pc:spChg chg="mod">
          <ac:chgData name="Dinh Vinh Mai" userId="b8e4a559-41e0-4141-8dc1-330451d69615" providerId="ADAL" clId="{9AF12651-E492-4749-A948-8FB040B70964}" dt="2024-07-11T08:33:51.742" v="5824" actId="1076"/>
          <ac:spMkLst>
            <pc:docMk/>
            <pc:sldMk cId="114777668" sldId="260"/>
            <ac:spMk id="3" creationId="{96DD8BC4-D539-661E-8A88-53AF6C208F93}"/>
          </ac:spMkLst>
        </pc:spChg>
        <pc:spChg chg="mod">
          <ac:chgData name="Dinh Vinh Mai" userId="b8e4a559-41e0-4141-8dc1-330451d69615" providerId="ADAL" clId="{9AF12651-E492-4749-A948-8FB040B70964}" dt="2024-07-11T08:32:24.252" v="5814" actId="20577"/>
          <ac:spMkLst>
            <pc:docMk/>
            <pc:sldMk cId="114777668" sldId="260"/>
            <ac:spMk id="4" creationId="{BBA13038-CAB8-FCA0-CDE8-65E40C2F10A3}"/>
          </ac:spMkLst>
        </pc:spChg>
        <pc:spChg chg="add mod">
          <ac:chgData name="Dinh Vinh Mai" userId="b8e4a559-41e0-4141-8dc1-330451d69615" providerId="ADAL" clId="{9AF12651-E492-4749-A948-8FB040B70964}" dt="2024-07-11T08:44:24.609" v="6040" actId="14100"/>
          <ac:spMkLst>
            <pc:docMk/>
            <pc:sldMk cId="114777668" sldId="260"/>
            <ac:spMk id="6" creationId="{4914E028-BBB3-509D-27BD-0D7E14D586F4}"/>
          </ac:spMkLst>
        </pc:spChg>
        <pc:picChg chg="add mod">
          <ac:chgData name="Dinh Vinh Mai" userId="b8e4a559-41e0-4141-8dc1-330451d69615" providerId="ADAL" clId="{9AF12651-E492-4749-A948-8FB040B70964}" dt="2024-07-11T08:44:30.109" v="6044" actId="14100"/>
          <ac:picMkLst>
            <pc:docMk/>
            <pc:sldMk cId="114777668" sldId="260"/>
            <ac:picMk id="5" creationId="{85C0B44A-39CB-36E8-9FE5-05418ECC25C9}"/>
          </ac:picMkLst>
        </pc:picChg>
      </pc:sldChg>
      <pc:sldChg chg="del">
        <pc:chgData name="Dinh Vinh Mai" userId="b8e4a559-41e0-4141-8dc1-330451d69615" providerId="ADAL" clId="{9AF12651-E492-4749-A948-8FB040B70964}" dt="2024-07-11T01:41:42.792" v="0" actId="47"/>
        <pc:sldMkLst>
          <pc:docMk/>
          <pc:sldMk cId="1028437802" sldId="260"/>
        </pc:sldMkLst>
      </pc:sldChg>
      <pc:sldChg chg="del">
        <pc:chgData name="Dinh Vinh Mai" userId="b8e4a559-41e0-4141-8dc1-330451d69615" providerId="ADAL" clId="{9AF12651-E492-4749-A948-8FB040B70964}" dt="2024-07-11T01:41:42.792" v="0" actId="47"/>
        <pc:sldMkLst>
          <pc:docMk/>
          <pc:sldMk cId="315264614" sldId="261"/>
        </pc:sldMkLst>
      </pc:sldChg>
      <pc:sldChg chg="addSp delSp modSp add mod">
        <pc:chgData name="Dinh Vinh Mai" userId="b8e4a559-41e0-4141-8dc1-330451d69615" providerId="ADAL" clId="{9AF12651-E492-4749-A948-8FB040B70964}" dt="2024-07-11T08:56:12.775" v="7015" actId="5793"/>
        <pc:sldMkLst>
          <pc:docMk/>
          <pc:sldMk cId="646613574" sldId="261"/>
        </pc:sldMkLst>
        <pc:spChg chg="mod">
          <ac:chgData name="Dinh Vinh Mai" userId="b8e4a559-41e0-4141-8dc1-330451d69615" providerId="ADAL" clId="{9AF12651-E492-4749-A948-8FB040B70964}" dt="2024-07-11T08:56:12.775" v="7015" actId="5793"/>
          <ac:spMkLst>
            <pc:docMk/>
            <pc:sldMk cId="646613574" sldId="261"/>
            <ac:spMk id="6" creationId="{4914E028-BBB3-509D-27BD-0D7E14D586F4}"/>
          </ac:spMkLst>
        </pc:spChg>
        <pc:picChg chg="del">
          <ac:chgData name="Dinh Vinh Mai" userId="b8e4a559-41e0-4141-8dc1-330451d69615" providerId="ADAL" clId="{9AF12651-E492-4749-A948-8FB040B70964}" dt="2024-07-11T08:44:57.780" v="6049" actId="478"/>
          <ac:picMkLst>
            <pc:docMk/>
            <pc:sldMk cId="646613574" sldId="261"/>
            <ac:picMk id="5" creationId="{85C0B44A-39CB-36E8-9FE5-05418ECC25C9}"/>
          </ac:picMkLst>
        </pc:picChg>
        <pc:picChg chg="add mod">
          <ac:chgData name="Dinh Vinh Mai" userId="b8e4a559-41e0-4141-8dc1-330451d69615" providerId="ADAL" clId="{9AF12651-E492-4749-A948-8FB040B70964}" dt="2024-07-11T08:45:06.295" v="6054" actId="1076"/>
          <ac:picMkLst>
            <pc:docMk/>
            <pc:sldMk cId="646613574" sldId="261"/>
            <ac:picMk id="7" creationId="{DEB481D6-5356-0DD2-3F6F-3A03A44D641A}"/>
          </ac:picMkLst>
        </pc:picChg>
      </pc:sldChg>
      <pc:sldChg chg="del">
        <pc:chgData name="Dinh Vinh Mai" userId="b8e4a559-41e0-4141-8dc1-330451d69615" providerId="ADAL" clId="{9AF12651-E492-4749-A948-8FB040B70964}" dt="2024-07-11T01:41:42.792" v="0" actId="47"/>
        <pc:sldMkLst>
          <pc:docMk/>
          <pc:sldMk cId="2377540471" sldId="262"/>
        </pc:sldMkLst>
      </pc:sldChg>
      <pc:sldChg chg="addSp modSp add mod ord modAnim">
        <pc:chgData name="Dinh Vinh Mai" userId="b8e4a559-41e0-4141-8dc1-330451d69615" providerId="ADAL" clId="{9AF12651-E492-4749-A948-8FB040B70964}" dt="2024-07-11T22:49:23.115" v="11711" actId="20577"/>
        <pc:sldMkLst>
          <pc:docMk/>
          <pc:sldMk cId="2729605296" sldId="262"/>
        </pc:sldMkLst>
        <pc:spChg chg="add mod">
          <ac:chgData name="Dinh Vinh Mai" userId="b8e4a559-41e0-4141-8dc1-330451d69615" providerId="ADAL" clId="{9AF12651-E492-4749-A948-8FB040B70964}" dt="2024-07-11T22:49:23.115" v="11711" actId="20577"/>
          <ac:spMkLst>
            <pc:docMk/>
            <pc:sldMk cId="2729605296" sldId="262"/>
            <ac:spMk id="2" creationId="{98D47709-0A78-AACC-5CCE-FD59A7D17E27}"/>
          </ac:spMkLst>
        </pc:spChg>
        <pc:spChg chg="mod">
          <ac:chgData name="Dinh Vinh Mai" userId="b8e4a559-41e0-4141-8dc1-330451d69615" providerId="ADAL" clId="{9AF12651-E492-4749-A948-8FB040B70964}" dt="2024-07-11T09:05:22.824" v="7310" actId="20577"/>
          <ac:spMkLst>
            <pc:docMk/>
            <pc:sldMk cId="2729605296" sldId="262"/>
            <ac:spMk id="3" creationId="{96DD8BC4-D539-661E-8A88-53AF6C208F93}"/>
          </ac:spMkLst>
        </pc:spChg>
        <pc:spChg chg="mod">
          <ac:chgData name="Dinh Vinh Mai" userId="b8e4a559-41e0-4141-8dc1-330451d69615" providerId="ADAL" clId="{9AF12651-E492-4749-A948-8FB040B70964}" dt="2024-07-11T09:05:04.583" v="7283" actId="20577"/>
          <ac:spMkLst>
            <pc:docMk/>
            <pc:sldMk cId="2729605296" sldId="262"/>
            <ac:spMk id="4" creationId="{BBA13038-CAB8-FCA0-CDE8-65E40C2F10A3}"/>
          </ac:spMkLst>
        </pc:spChg>
      </pc:sldChg>
      <pc:sldChg chg="del">
        <pc:chgData name="Dinh Vinh Mai" userId="b8e4a559-41e0-4141-8dc1-330451d69615" providerId="ADAL" clId="{9AF12651-E492-4749-A948-8FB040B70964}" dt="2024-07-11T01:41:42.792" v="0" actId="47"/>
        <pc:sldMkLst>
          <pc:docMk/>
          <pc:sldMk cId="1501040282" sldId="263"/>
        </pc:sldMkLst>
      </pc:sldChg>
      <pc:sldChg chg="add ord">
        <pc:chgData name="Dinh Vinh Mai" userId="b8e4a559-41e0-4141-8dc1-330451d69615" providerId="ADAL" clId="{9AF12651-E492-4749-A948-8FB040B70964}" dt="2024-07-11T22:49:33.159" v="11713"/>
        <pc:sldMkLst>
          <pc:docMk/>
          <pc:sldMk cId="2236708295" sldId="263"/>
        </pc:sldMkLst>
      </pc:sldChg>
      <pc:sldChg chg="add del ord">
        <pc:chgData name="Dinh Vinh Mai" userId="b8e4a559-41e0-4141-8dc1-330451d69615" providerId="ADAL" clId="{9AF12651-E492-4749-A948-8FB040B70964}" dt="2024-07-11T09:05:35.894" v="7314" actId="47"/>
        <pc:sldMkLst>
          <pc:docMk/>
          <pc:sldMk cId="2960663922" sldId="263"/>
        </pc:sldMkLst>
      </pc:sldChg>
      <pc:sldChg chg="modSp add modAnim">
        <pc:chgData name="Dinh Vinh Mai" userId="b8e4a559-41e0-4141-8dc1-330451d69615" providerId="ADAL" clId="{9AF12651-E492-4749-A948-8FB040B70964}" dt="2024-07-11T23:16:27.961" v="14529" actId="207"/>
        <pc:sldMkLst>
          <pc:docMk/>
          <pc:sldMk cId="193709571" sldId="264"/>
        </pc:sldMkLst>
        <pc:spChg chg="mod">
          <ac:chgData name="Dinh Vinh Mai" userId="b8e4a559-41e0-4141-8dc1-330451d69615" providerId="ADAL" clId="{9AF12651-E492-4749-A948-8FB040B70964}" dt="2024-07-11T23:16:27.961" v="14529" actId="207"/>
          <ac:spMkLst>
            <pc:docMk/>
            <pc:sldMk cId="193709571" sldId="264"/>
            <ac:spMk id="2" creationId="{98D47709-0A78-AACC-5CCE-FD59A7D17E27}"/>
          </ac:spMkLst>
        </pc:spChg>
      </pc:sldChg>
      <pc:sldChg chg="del">
        <pc:chgData name="Dinh Vinh Mai" userId="b8e4a559-41e0-4141-8dc1-330451d69615" providerId="ADAL" clId="{9AF12651-E492-4749-A948-8FB040B70964}" dt="2024-07-11T01:41:42.792" v="0" actId="47"/>
        <pc:sldMkLst>
          <pc:docMk/>
          <pc:sldMk cId="364621379" sldId="264"/>
        </pc:sldMkLst>
      </pc:sldChg>
      <pc:sldChg chg="modSp add mod modAnim">
        <pc:chgData name="Dinh Vinh Mai" userId="b8e4a559-41e0-4141-8dc1-330451d69615" providerId="ADAL" clId="{9AF12651-E492-4749-A948-8FB040B70964}" dt="2024-07-11T23:31:06.508" v="15304" actId="20577"/>
        <pc:sldMkLst>
          <pc:docMk/>
          <pc:sldMk cId="3978505155" sldId="265"/>
        </pc:sldMkLst>
        <pc:spChg chg="mod">
          <ac:chgData name="Dinh Vinh Mai" userId="b8e4a559-41e0-4141-8dc1-330451d69615" providerId="ADAL" clId="{9AF12651-E492-4749-A948-8FB040B70964}" dt="2024-07-11T23:31:06.508" v="15304" actId="20577"/>
          <ac:spMkLst>
            <pc:docMk/>
            <pc:sldMk cId="3978505155" sldId="265"/>
            <ac:spMk id="2" creationId="{98D47709-0A78-AACC-5CCE-FD59A7D17E27}"/>
          </ac:spMkLst>
        </pc:spChg>
        <pc:spChg chg="mod">
          <ac:chgData name="Dinh Vinh Mai" userId="b8e4a559-41e0-4141-8dc1-330451d69615" providerId="ADAL" clId="{9AF12651-E492-4749-A948-8FB040B70964}" dt="2024-07-11T23:21:20.391" v="14574" actId="20577"/>
          <ac:spMkLst>
            <pc:docMk/>
            <pc:sldMk cId="3978505155" sldId="265"/>
            <ac:spMk id="3" creationId="{96DD8BC4-D539-661E-8A88-53AF6C208F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A2D73-2532-A640-A667-27AB4D0D333F}" type="datetimeFigureOut">
              <a:t>3/1/26</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FF3D1-0F45-2240-9B47-75654C02E24A}" type="slidenum">
              <a:t>‹#›</a:t>
            </a:fld>
            <a:endParaRPr lang="en-VN"/>
          </a:p>
        </p:txBody>
      </p:sp>
    </p:spTree>
    <p:extLst>
      <p:ext uri="{BB962C8B-B14F-4D97-AF65-F5344CB8AC3E}">
        <p14:creationId xmlns:p14="http://schemas.microsoft.com/office/powerpoint/2010/main" val="19714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E7630-52AC-6850-F366-337DC0C7C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D3F92-4320-FB05-41D9-3C2533839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5BA21-5291-00B1-DDA1-5A26DC3A8D7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29C4681-FA83-498B-F24F-3CAA3CBE94CE}"/>
              </a:ext>
            </a:extLst>
          </p:cNvPr>
          <p:cNvSpPr>
            <a:spLocks noGrp="1"/>
          </p:cNvSpPr>
          <p:nvPr>
            <p:ph type="sldNum" sz="quarter" idx="5"/>
          </p:nvPr>
        </p:nvSpPr>
        <p:spPr/>
        <p:txBody>
          <a:bodyPr/>
          <a:lstStyle/>
          <a:p>
            <a:fld id="{576FF3D1-0F45-2240-9B47-75654C02E24A}" type="slidenum">
              <a:t>2</a:t>
            </a:fld>
            <a:endParaRPr lang="en-VN"/>
          </a:p>
        </p:txBody>
      </p:sp>
    </p:spTree>
    <p:extLst>
      <p:ext uri="{BB962C8B-B14F-4D97-AF65-F5344CB8AC3E}">
        <p14:creationId xmlns:p14="http://schemas.microsoft.com/office/powerpoint/2010/main" val="277620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BE77D-9150-B4BF-ACF3-E25147E7D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18722-9476-742B-AE36-14C9564C8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4351B-C8EC-15EE-3077-C20E93E4FB6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761D511-4461-7A8C-CFC7-4B36E854CDBD}"/>
              </a:ext>
            </a:extLst>
          </p:cNvPr>
          <p:cNvSpPr>
            <a:spLocks noGrp="1"/>
          </p:cNvSpPr>
          <p:nvPr>
            <p:ph type="sldNum" sz="quarter" idx="5"/>
          </p:nvPr>
        </p:nvSpPr>
        <p:spPr/>
        <p:txBody>
          <a:bodyPr/>
          <a:lstStyle/>
          <a:p>
            <a:fld id="{576FF3D1-0F45-2240-9B47-75654C02E24A}" type="slidenum">
              <a:t>11</a:t>
            </a:fld>
            <a:endParaRPr lang="en-VN"/>
          </a:p>
        </p:txBody>
      </p:sp>
    </p:spTree>
    <p:extLst>
      <p:ext uri="{BB962C8B-B14F-4D97-AF65-F5344CB8AC3E}">
        <p14:creationId xmlns:p14="http://schemas.microsoft.com/office/powerpoint/2010/main" val="2460524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5089A-401F-E1C7-C05F-8E477B12E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1F7F1-3B84-09DA-BA80-C81B750CD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FCB1F-8DD1-8375-32AC-C868CA16BAA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550E565-976E-548A-B02B-E976FF8C76B6}"/>
              </a:ext>
            </a:extLst>
          </p:cNvPr>
          <p:cNvSpPr>
            <a:spLocks noGrp="1"/>
          </p:cNvSpPr>
          <p:nvPr>
            <p:ph type="sldNum" sz="quarter" idx="5"/>
          </p:nvPr>
        </p:nvSpPr>
        <p:spPr/>
        <p:txBody>
          <a:bodyPr/>
          <a:lstStyle/>
          <a:p>
            <a:fld id="{576FF3D1-0F45-2240-9B47-75654C02E24A}" type="slidenum">
              <a:t>12</a:t>
            </a:fld>
            <a:endParaRPr lang="en-VN"/>
          </a:p>
        </p:txBody>
      </p:sp>
    </p:spTree>
    <p:extLst>
      <p:ext uri="{BB962C8B-B14F-4D97-AF65-F5344CB8AC3E}">
        <p14:creationId xmlns:p14="http://schemas.microsoft.com/office/powerpoint/2010/main" val="97650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EC86D-21AF-1A5D-C9BD-940BB1867D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55CEC-FA71-32D8-5624-78899D6462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FF35D-42DE-15E0-5B54-181006562AE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AB12919-A347-DBC2-82BD-F7BB42F85085}"/>
              </a:ext>
            </a:extLst>
          </p:cNvPr>
          <p:cNvSpPr>
            <a:spLocks noGrp="1"/>
          </p:cNvSpPr>
          <p:nvPr>
            <p:ph type="sldNum" sz="quarter" idx="5"/>
          </p:nvPr>
        </p:nvSpPr>
        <p:spPr/>
        <p:txBody>
          <a:bodyPr/>
          <a:lstStyle/>
          <a:p>
            <a:fld id="{576FF3D1-0F45-2240-9B47-75654C02E24A}" type="slidenum">
              <a:t>13</a:t>
            </a:fld>
            <a:endParaRPr lang="en-VN"/>
          </a:p>
        </p:txBody>
      </p:sp>
    </p:spTree>
    <p:extLst>
      <p:ext uri="{BB962C8B-B14F-4D97-AF65-F5344CB8AC3E}">
        <p14:creationId xmlns:p14="http://schemas.microsoft.com/office/powerpoint/2010/main" val="214978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F7771-ECFD-9575-D42D-AD02BDA81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07CB0-A73E-79F1-2BC3-EDE208443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8E477-61C4-CA64-9784-66C74BDA84C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5F7AE07-B6AA-FD9B-7FD2-73982EDF957A}"/>
              </a:ext>
            </a:extLst>
          </p:cNvPr>
          <p:cNvSpPr>
            <a:spLocks noGrp="1"/>
          </p:cNvSpPr>
          <p:nvPr>
            <p:ph type="sldNum" sz="quarter" idx="5"/>
          </p:nvPr>
        </p:nvSpPr>
        <p:spPr/>
        <p:txBody>
          <a:bodyPr/>
          <a:lstStyle/>
          <a:p>
            <a:fld id="{576FF3D1-0F45-2240-9B47-75654C02E24A}" type="slidenum">
              <a:t>14</a:t>
            </a:fld>
            <a:endParaRPr lang="en-VN"/>
          </a:p>
        </p:txBody>
      </p:sp>
    </p:spTree>
    <p:extLst>
      <p:ext uri="{BB962C8B-B14F-4D97-AF65-F5344CB8AC3E}">
        <p14:creationId xmlns:p14="http://schemas.microsoft.com/office/powerpoint/2010/main" val="243985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CFEA6-6151-A750-6666-9D8C874372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CC5A0-19DF-AB9F-C417-4F5D10574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A5D3F-2E92-7F6F-7A7C-7C71A7575CC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9331D75-AC27-642C-5502-1389E2DB4E85}"/>
              </a:ext>
            </a:extLst>
          </p:cNvPr>
          <p:cNvSpPr>
            <a:spLocks noGrp="1"/>
          </p:cNvSpPr>
          <p:nvPr>
            <p:ph type="sldNum" sz="quarter" idx="5"/>
          </p:nvPr>
        </p:nvSpPr>
        <p:spPr/>
        <p:txBody>
          <a:bodyPr/>
          <a:lstStyle/>
          <a:p>
            <a:fld id="{576FF3D1-0F45-2240-9B47-75654C02E24A}" type="slidenum">
              <a:t>15</a:t>
            </a:fld>
            <a:endParaRPr lang="en-VN"/>
          </a:p>
        </p:txBody>
      </p:sp>
    </p:spTree>
    <p:extLst>
      <p:ext uri="{BB962C8B-B14F-4D97-AF65-F5344CB8AC3E}">
        <p14:creationId xmlns:p14="http://schemas.microsoft.com/office/powerpoint/2010/main" val="3788205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BB3C4-CF0C-B811-D04B-D0547869C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ED4C8-A092-9C33-D900-7CDAE8388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226A7-86A2-75E5-33C1-33A998AB166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B26CE0A-A61F-42C8-455E-1C87F56FCE13}"/>
              </a:ext>
            </a:extLst>
          </p:cNvPr>
          <p:cNvSpPr>
            <a:spLocks noGrp="1"/>
          </p:cNvSpPr>
          <p:nvPr>
            <p:ph type="sldNum" sz="quarter" idx="5"/>
          </p:nvPr>
        </p:nvSpPr>
        <p:spPr/>
        <p:txBody>
          <a:bodyPr/>
          <a:lstStyle/>
          <a:p>
            <a:fld id="{576FF3D1-0F45-2240-9B47-75654C02E24A}" type="slidenum">
              <a:t>16</a:t>
            </a:fld>
            <a:endParaRPr lang="en-VN"/>
          </a:p>
        </p:txBody>
      </p:sp>
    </p:spTree>
    <p:extLst>
      <p:ext uri="{BB962C8B-B14F-4D97-AF65-F5344CB8AC3E}">
        <p14:creationId xmlns:p14="http://schemas.microsoft.com/office/powerpoint/2010/main" val="2247359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5A8D9-3A89-C19A-36A5-1B79941C30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AEFE9-5DFB-7A14-CDAE-4CBA7E6EAD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357D6-D4B9-318E-CFDD-EE0F70212D8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D0848BE-3026-E2AA-789E-959924E0ECE9}"/>
              </a:ext>
            </a:extLst>
          </p:cNvPr>
          <p:cNvSpPr>
            <a:spLocks noGrp="1"/>
          </p:cNvSpPr>
          <p:nvPr>
            <p:ph type="sldNum" sz="quarter" idx="5"/>
          </p:nvPr>
        </p:nvSpPr>
        <p:spPr/>
        <p:txBody>
          <a:bodyPr/>
          <a:lstStyle/>
          <a:p>
            <a:fld id="{576FF3D1-0F45-2240-9B47-75654C02E24A}" type="slidenum">
              <a:t>17</a:t>
            </a:fld>
            <a:endParaRPr lang="en-VN"/>
          </a:p>
        </p:txBody>
      </p:sp>
    </p:spTree>
    <p:extLst>
      <p:ext uri="{BB962C8B-B14F-4D97-AF65-F5344CB8AC3E}">
        <p14:creationId xmlns:p14="http://schemas.microsoft.com/office/powerpoint/2010/main" val="1226767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42AE9-D5EB-27BB-ED09-2B7E0B7CB7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A51127-C9F6-1CB8-DB33-CAD74E588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17B90-1DB5-0662-D5E6-BB48E15CD2A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F52C1E1-682C-AC8C-8353-E28DE369621E}"/>
              </a:ext>
            </a:extLst>
          </p:cNvPr>
          <p:cNvSpPr>
            <a:spLocks noGrp="1"/>
          </p:cNvSpPr>
          <p:nvPr>
            <p:ph type="sldNum" sz="quarter" idx="5"/>
          </p:nvPr>
        </p:nvSpPr>
        <p:spPr/>
        <p:txBody>
          <a:bodyPr/>
          <a:lstStyle/>
          <a:p>
            <a:fld id="{576FF3D1-0F45-2240-9B47-75654C02E24A}" type="slidenum">
              <a:t>18</a:t>
            </a:fld>
            <a:endParaRPr lang="en-VN"/>
          </a:p>
        </p:txBody>
      </p:sp>
    </p:spTree>
    <p:extLst>
      <p:ext uri="{BB962C8B-B14F-4D97-AF65-F5344CB8AC3E}">
        <p14:creationId xmlns:p14="http://schemas.microsoft.com/office/powerpoint/2010/main" val="3542528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FC147-79E5-7A61-7F76-22EE1366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7717A-4CD5-29D6-2394-2250B0734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D527D-B1E6-4C33-43C3-20CB7AF5BC9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6D4D094-532D-8DFE-D14C-EB28CF63E268}"/>
              </a:ext>
            </a:extLst>
          </p:cNvPr>
          <p:cNvSpPr>
            <a:spLocks noGrp="1"/>
          </p:cNvSpPr>
          <p:nvPr>
            <p:ph type="sldNum" sz="quarter" idx="5"/>
          </p:nvPr>
        </p:nvSpPr>
        <p:spPr/>
        <p:txBody>
          <a:bodyPr/>
          <a:lstStyle/>
          <a:p>
            <a:fld id="{576FF3D1-0F45-2240-9B47-75654C02E24A}" type="slidenum">
              <a:t>19</a:t>
            </a:fld>
            <a:endParaRPr lang="en-VN"/>
          </a:p>
        </p:txBody>
      </p:sp>
    </p:spTree>
    <p:extLst>
      <p:ext uri="{BB962C8B-B14F-4D97-AF65-F5344CB8AC3E}">
        <p14:creationId xmlns:p14="http://schemas.microsoft.com/office/powerpoint/2010/main" val="3556292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5D1C7-D069-95D6-DC9C-C0146AE03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8B119-775F-8AE3-B69E-87EB2571D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928E1-D4D3-7F11-DF7F-D2B6CC4A79C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B6494EA-43F8-7F17-924E-E19C42A4C55E}"/>
              </a:ext>
            </a:extLst>
          </p:cNvPr>
          <p:cNvSpPr>
            <a:spLocks noGrp="1"/>
          </p:cNvSpPr>
          <p:nvPr>
            <p:ph type="sldNum" sz="quarter" idx="5"/>
          </p:nvPr>
        </p:nvSpPr>
        <p:spPr/>
        <p:txBody>
          <a:bodyPr/>
          <a:lstStyle/>
          <a:p>
            <a:fld id="{576FF3D1-0F45-2240-9B47-75654C02E24A}" type="slidenum">
              <a:t>20</a:t>
            </a:fld>
            <a:endParaRPr lang="en-VN"/>
          </a:p>
        </p:txBody>
      </p:sp>
    </p:spTree>
    <p:extLst>
      <p:ext uri="{BB962C8B-B14F-4D97-AF65-F5344CB8AC3E}">
        <p14:creationId xmlns:p14="http://schemas.microsoft.com/office/powerpoint/2010/main" val="223926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D8173-D24C-3D2B-A8E9-11FDC92FA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7AEA3C-4AA1-D6E0-E7AD-47CD4904C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10F2E-772E-6415-F9AC-5D221856276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5D0D33C-1AE2-852F-C8BC-A4470965F8D9}"/>
              </a:ext>
            </a:extLst>
          </p:cNvPr>
          <p:cNvSpPr>
            <a:spLocks noGrp="1"/>
          </p:cNvSpPr>
          <p:nvPr>
            <p:ph type="sldNum" sz="quarter" idx="5"/>
          </p:nvPr>
        </p:nvSpPr>
        <p:spPr/>
        <p:txBody>
          <a:bodyPr/>
          <a:lstStyle/>
          <a:p>
            <a:fld id="{576FF3D1-0F45-2240-9B47-75654C02E24A}" type="slidenum">
              <a:t>3</a:t>
            </a:fld>
            <a:endParaRPr lang="en-VN"/>
          </a:p>
        </p:txBody>
      </p:sp>
    </p:spTree>
    <p:extLst>
      <p:ext uri="{BB962C8B-B14F-4D97-AF65-F5344CB8AC3E}">
        <p14:creationId xmlns:p14="http://schemas.microsoft.com/office/powerpoint/2010/main" val="513456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DC73C-5FB0-E2A7-9847-CB29869D5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491D7-FE7D-CCF7-CE1B-383A9C318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1377E-2E44-DFA4-9DAC-65390018FC4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4C2235A-C7FC-CFB0-C0A5-E7128A531372}"/>
              </a:ext>
            </a:extLst>
          </p:cNvPr>
          <p:cNvSpPr>
            <a:spLocks noGrp="1"/>
          </p:cNvSpPr>
          <p:nvPr>
            <p:ph type="sldNum" sz="quarter" idx="5"/>
          </p:nvPr>
        </p:nvSpPr>
        <p:spPr/>
        <p:txBody>
          <a:bodyPr/>
          <a:lstStyle/>
          <a:p>
            <a:fld id="{576FF3D1-0F45-2240-9B47-75654C02E24A}" type="slidenum">
              <a:t>21</a:t>
            </a:fld>
            <a:endParaRPr lang="en-VN"/>
          </a:p>
        </p:txBody>
      </p:sp>
    </p:spTree>
    <p:extLst>
      <p:ext uri="{BB962C8B-B14F-4D97-AF65-F5344CB8AC3E}">
        <p14:creationId xmlns:p14="http://schemas.microsoft.com/office/powerpoint/2010/main" val="3148256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5DD2C-2448-645D-4E3D-A2AB99A43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BE2A8-2790-D195-A485-011C7DC8C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B3616-D973-C2AD-3194-3D24C011AF0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BFECBFE-3C21-6C53-A3C9-2173949C2171}"/>
              </a:ext>
            </a:extLst>
          </p:cNvPr>
          <p:cNvSpPr>
            <a:spLocks noGrp="1"/>
          </p:cNvSpPr>
          <p:nvPr>
            <p:ph type="sldNum" sz="quarter" idx="5"/>
          </p:nvPr>
        </p:nvSpPr>
        <p:spPr/>
        <p:txBody>
          <a:bodyPr/>
          <a:lstStyle/>
          <a:p>
            <a:fld id="{576FF3D1-0F45-2240-9B47-75654C02E24A}" type="slidenum">
              <a:t>22</a:t>
            </a:fld>
            <a:endParaRPr lang="en-VN"/>
          </a:p>
        </p:txBody>
      </p:sp>
    </p:spTree>
    <p:extLst>
      <p:ext uri="{BB962C8B-B14F-4D97-AF65-F5344CB8AC3E}">
        <p14:creationId xmlns:p14="http://schemas.microsoft.com/office/powerpoint/2010/main" val="90443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28832-5561-4395-4E53-88A0B4003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F8094-A1E4-F12B-1DC4-0456D99BC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4B0B2-B1D6-7469-2600-6A3E8D45041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FEFF8B9-E4A4-29AB-1434-A3B81D1321DF}"/>
              </a:ext>
            </a:extLst>
          </p:cNvPr>
          <p:cNvSpPr>
            <a:spLocks noGrp="1"/>
          </p:cNvSpPr>
          <p:nvPr>
            <p:ph type="sldNum" sz="quarter" idx="5"/>
          </p:nvPr>
        </p:nvSpPr>
        <p:spPr/>
        <p:txBody>
          <a:bodyPr/>
          <a:lstStyle/>
          <a:p>
            <a:fld id="{576FF3D1-0F45-2240-9B47-75654C02E24A}" type="slidenum">
              <a:t>23</a:t>
            </a:fld>
            <a:endParaRPr lang="en-VN"/>
          </a:p>
        </p:txBody>
      </p:sp>
    </p:spTree>
    <p:extLst>
      <p:ext uri="{BB962C8B-B14F-4D97-AF65-F5344CB8AC3E}">
        <p14:creationId xmlns:p14="http://schemas.microsoft.com/office/powerpoint/2010/main" val="2007149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C3013-5E2D-1964-F052-0C27B37F0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908EB-09FB-9898-E87C-37523C00F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CE726-94B4-0F7D-E4EE-BB2B08C43F0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5326B1A-EC94-7D68-8FA2-0B15D9B72C29}"/>
              </a:ext>
            </a:extLst>
          </p:cNvPr>
          <p:cNvSpPr>
            <a:spLocks noGrp="1"/>
          </p:cNvSpPr>
          <p:nvPr>
            <p:ph type="sldNum" sz="quarter" idx="5"/>
          </p:nvPr>
        </p:nvSpPr>
        <p:spPr/>
        <p:txBody>
          <a:bodyPr/>
          <a:lstStyle/>
          <a:p>
            <a:fld id="{576FF3D1-0F45-2240-9B47-75654C02E24A}" type="slidenum">
              <a:t>24</a:t>
            </a:fld>
            <a:endParaRPr lang="en-VN"/>
          </a:p>
        </p:txBody>
      </p:sp>
    </p:spTree>
    <p:extLst>
      <p:ext uri="{BB962C8B-B14F-4D97-AF65-F5344CB8AC3E}">
        <p14:creationId xmlns:p14="http://schemas.microsoft.com/office/powerpoint/2010/main" val="1037841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540B6-022B-C0D0-2451-EDC9F225E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7D53F4-7074-7D54-2775-D01CD0982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3F956-B7D0-077B-CDF4-DC988800428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0660730-C313-CED7-277B-60062F42F79B}"/>
              </a:ext>
            </a:extLst>
          </p:cNvPr>
          <p:cNvSpPr>
            <a:spLocks noGrp="1"/>
          </p:cNvSpPr>
          <p:nvPr>
            <p:ph type="sldNum" sz="quarter" idx="5"/>
          </p:nvPr>
        </p:nvSpPr>
        <p:spPr/>
        <p:txBody>
          <a:bodyPr/>
          <a:lstStyle/>
          <a:p>
            <a:fld id="{576FF3D1-0F45-2240-9B47-75654C02E24A}" type="slidenum">
              <a:t>25</a:t>
            </a:fld>
            <a:endParaRPr lang="en-VN"/>
          </a:p>
        </p:txBody>
      </p:sp>
    </p:spTree>
    <p:extLst>
      <p:ext uri="{BB962C8B-B14F-4D97-AF65-F5344CB8AC3E}">
        <p14:creationId xmlns:p14="http://schemas.microsoft.com/office/powerpoint/2010/main" val="2135689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16DF5-EB05-68D5-0013-B5E638A48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587114-5397-DE50-7970-9B6B8F9AF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DFFBF1-9771-BC8E-3F85-8AAF0F25E35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40DE429-8EF2-41FF-65FD-5269A4A77AF1}"/>
              </a:ext>
            </a:extLst>
          </p:cNvPr>
          <p:cNvSpPr>
            <a:spLocks noGrp="1"/>
          </p:cNvSpPr>
          <p:nvPr>
            <p:ph type="sldNum" sz="quarter" idx="5"/>
          </p:nvPr>
        </p:nvSpPr>
        <p:spPr/>
        <p:txBody>
          <a:bodyPr/>
          <a:lstStyle/>
          <a:p>
            <a:fld id="{576FF3D1-0F45-2240-9B47-75654C02E24A}" type="slidenum">
              <a:t>26</a:t>
            </a:fld>
            <a:endParaRPr lang="en-VN"/>
          </a:p>
        </p:txBody>
      </p:sp>
    </p:spTree>
    <p:extLst>
      <p:ext uri="{BB962C8B-B14F-4D97-AF65-F5344CB8AC3E}">
        <p14:creationId xmlns:p14="http://schemas.microsoft.com/office/powerpoint/2010/main" val="3744074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2603-125A-E7CF-7BAD-F27064EABC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7684F-3533-8232-0F3F-7034DF094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FCECD-4DEB-23E8-A5D3-3C413074E79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14AD4D8-D282-540F-924C-1B9EBA9025DC}"/>
              </a:ext>
            </a:extLst>
          </p:cNvPr>
          <p:cNvSpPr>
            <a:spLocks noGrp="1"/>
          </p:cNvSpPr>
          <p:nvPr>
            <p:ph type="sldNum" sz="quarter" idx="5"/>
          </p:nvPr>
        </p:nvSpPr>
        <p:spPr/>
        <p:txBody>
          <a:bodyPr/>
          <a:lstStyle/>
          <a:p>
            <a:fld id="{576FF3D1-0F45-2240-9B47-75654C02E24A}" type="slidenum">
              <a:t>27</a:t>
            </a:fld>
            <a:endParaRPr lang="en-VN"/>
          </a:p>
        </p:txBody>
      </p:sp>
    </p:spTree>
    <p:extLst>
      <p:ext uri="{BB962C8B-B14F-4D97-AF65-F5344CB8AC3E}">
        <p14:creationId xmlns:p14="http://schemas.microsoft.com/office/powerpoint/2010/main" val="1558414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86165-252D-B592-E678-D7F1142FC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9A712-6C42-4348-B14C-0FADB6768D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23CE9F-F5CC-0000-2139-235B98B9AE6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B778197-D65C-91EB-CEED-1E6359F0BB9F}"/>
              </a:ext>
            </a:extLst>
          </p:cNvPr>
          <p:cNvSpPr>
            <a:spLocks noGrp="1"/>
          </p:cNvSpPr>
          <p:nvPr>
            <p:ph type="sldNum" sz="quarter" idx="5"/>
          </p:nvPr>
        </p:nvSpPr>
        <p:spPr/>
        <p:txBody>
          <a:bodyPr/>
          <a:lstStyle/>
          <a:p>
            <a:fld id="{576FF3D1-0F45-2240-9B47-75654C02E24A}" type="slidenum">
              <a:t>28</a:t>
            </a:fld>
            <a:endParaRPr lang="en-VN"/>
          </a:p>
        </p:txBody>
      </p:sp>
    </p:spTree>
    <p:extLst>
      <p:ext uri="{BB962C8B-B14F-4D97-AF65-F5344CB8AC3E}">
        <p14:creationId xmlns:p14="http://schemas.microsoft.com/office/powerpoint/2010/main" val="4193223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AF56A-B4A0-F4B3-8036-C9C9DF1226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A61C7-137F-1D45-47B6-1059E0FA2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36DCD-8022-0508-02BC-04F5646773D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A764D12-726D-2B2B-78EE-7110A64C305D}"/>
              </a:ext>
            </a:extLst>
          </p:cNvPr>
          <p:cNvSpPr>
            <a:spLocks noGrp="1"/>
          </p:cNvSpPr>
          <p:nvPr>
            <p:ph type="sldNum" sz="quarter" idx="5"/>
          </p:nvPr>
        </p:nvSpPr>
        <p:spPr/>
        <p:txBody>
          <a:bodyPr/>
          <a:lstStyle/>
          <a:p>
            <a:fld id="{576FF3D1-0F45-2240-9B47-75654C02E24A}" type="slidenum">
              <a:t>29</a:t>
            </a:fld>
            <a:endParaRPr lang="en-VN"/>
          </a:p>
        </p:txBody>
      </p:sp>
    </p:spTree>
    <p:extLst>
      <p:ext uri="{BB962C8B-B14F-4D97-AF65-F5344CB8AC3E}">
        <p14:creationId xmlns:p14="http://schemas.microsoft.com/office/powerpoint/2010/main" val="2031547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B33E7-8BEC-5196-1814-302453837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F2DB7B-A622-E0CB-79CE-3D49B2218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9F2F5-B2D5-0E43-7AC2-D8C69B57DDA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C213D85-E288-3369-B1DD-D48D13D7506C}"/>
              </a:ext>
            </a:extLst>
          </p:cNvPr>
          <p:cNvSpPr>
            <a:spLocks noGrp="1"/>
          </p:cNvSpPr>
          <p:nvPr>
            <p:ph type="sldNum" sz="quarter" idx="5"/>
          </p:nvPr>
        </p:nvSpPr>
        <p:spPr/>
        <p:txBody>
          <a:bodyPr/>
          <a:lstStyle/>
          <a:p>
            <a:fld id="{576FF3D1-0F45-2240-9B47-75654C02E24A}" type="slidenum">
              <a:t>30</a:t>
            </a:fld>
            <a:endParaRPr lang="en-VN"/>
          </a:p>
        </p:txBody>
      </p:sp>
    </p:spTree>
    <p:extLst>
      <p:ext uri="{BB962C8B-B14F-4D97-AF65-F5344CB8AC3E}">
        <p14:creationId xmlns:p14="http://schemas.microsoft.com/office/powerpoint/2010/main" val="2810824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DEA9C-7E04-7BCF-D492-3A8B3B2A2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963ED-D0C7-DD0F-5E59-30BCB9D03F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37C2A-7320-A479-FE6C-CF0A12EF251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BA9665A-0DB1-49F9-C640-76F8E196D8D9}"/>
              </a:ext>
            </a:extLst>
          </p:cNvPr>
          <p:cNvSpPr>
            <a:spLocks noGrp="1"/>
          </p:cNvSpPr>
          <p:nvPr>
            <p:ph type="sldNum" sz="quarter" idx="5"/>
          </p:nvPr>
        </p:nvSpPr>
        <p:spPr/>
        <p:txBody>
          <a:bodyPr/>
          <a:lstStyle/>
          <a:p>
            <a:fld id="{576FF3D1-0F45-2240-9B47-75654C02E24A}" type="slidenum">
              <a:t>4</a:t>
            </a:fld>
            <a:endParaRPr lang="en-VN"/>
          </a:p>
        </p:txBody>
      </p:sp>
    </p:spTree>
    <p:extLst>
      <p:ext uri="{BB962C8B-B14F-4D97-AF65-F5344CB8AC3E}">
        <p14:creationId xmlns:p14="http://schemas.microsoft.com/office/powerpoint/2010/main" val="2950886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4DEC2-9F23-145E-E70F-4FDE4B9F5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C9C659-63B5-AC73-8968-3D0DD6257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C6717-4A9C-4A00-F317-CA3325BBF7B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DADFA9B-2C38-AF5E-E181-06A497068817}"/>
              </a:ext>
            </a:extLst>
          </p:cNvPr>
          <p:cNvSpPr>
            <a:spLocks noGrp="1"/>
          </p:cNvSpPr>
          <p:nvPr>
            <p:ph type="sldNum" sz="quarter" idx="5"/>
          </p:nvPr>
        </p:nvSpPr>
        <p:spPr/>
        <p:txBody>
          <a:bodyPr/>
          <a:lstStyle/>
          <a:p>
            <a:fld id="{576FF3D1-0F45-2240-9B47-75654C02E24A}" type="slidenum">
              <a:t>31</a:t>
            </a:fld>
            <a:endParaRPr lang="en-VN"/>
          </a:p>
        </p:txBody>
      </p:sp>
    </p:spTree>
    <p:extLst>
      <p:ext uri="{BB962C8B-B14F-4D97-AF65-F5344CB8AC3E}">
        <p14:creationId xmlns:p14="http://schemas.microsoft.com/office/powerpoint/2010/main" val="2338567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4045B-8D95-FA7D-A999-2BFED5196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EC71B-9C65-1BFA-E0EA-45BAFA251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F6139-B480-49B3-AF0D-AF1CB2B57FA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B52C9CC-E2E9-C39E-CF1B-746822145006}"/>
              </a:ext>
            </a:extLst>
          </p:cNvPr>
          <p:cNvSpPr>
            <a:spLocks noGrp="1"/>
          </p:cNvSpPr>
          <p:nvPr>
            <p:ph type="sldNum" sz="quarter" idx="5"/>
          </p:nvPr>
        </p:nvSpPr>
        <p:spPr/>
        <p:txBody>
          <a:bodyPr/>
          <a:lstStyle/>
          <a:p>
            <a:fld id="{576FF3D1-0F45-2240-9B47-75654C02E24A}" type="slidenum">
              <a:t>32</a:t>
            </a:fld>
            <a:endParaRPr lang="en-VN"/>
          </a:p>
        </p:txBody>
      </p:sp>
    </p:spTree>
    <p:extLst>
      <p:ext uri="{BB962C8B-B14F-4D97-AF65-F5344CB8AC3E}">
        <p14:creationId xmlns:p14="http://schemas.microsoft.com/office/powerpoint/2010/main" val="2541635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303D3-AFF8-813C-D1C6-9049A3C7D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01BBE2-E37A-C347-25F0-11D4E62DC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F2C59-E109-929F-F488-A2CA2D82C99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97FF84B-93C9-13B3-24FE-75AF3247BB47}"/>
              </a:ext>
            </a:extLst>
          </p:cNvPr>
          <p:cNvSpPr>
            <a:spLocks noGrp="1"/>
          </p:cNvSpPr>
          <p:nvPr>
            <p:ph type="sldNum" sz="quarter" idx="5"/>
          </p:nvPr>
        </p:nvSpPr>
        <p:spPr/>
        <p:txBody>
          <a:bodyPr/>
          <a:lstStyle/>
          <a:p>
            <a:fld id="{576FF3D1-0F45-2240-9B47-75654C02E24A}" type="slidenum">
              <a:t>33</a:t>
            </a:fld>
            <a:endParaRPr lang="en-VN"/>
          </a:p>
        </p:txBody>
      </p:sp>
    </p:spTree>
    <p:extLst>
      <p:ext uri="{BB962C8B-B14F-4D97-AF65-F5344CB8AC3E}">
        <p14:creationId xmlns:p14="http://schemas.microsoft.com/office/powerpoint/2010/main" val="4096564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0456C-6440-DF0A-2C48-BC978BB48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98C9DB-9BE6-1505-FB4A-8BC6A3C0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5CF23-E589-75F2-BDD6-8606B5866F1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7A45C0C-9359-86BC-9E69-4E70C72BC05C}"/>
              </a:ext>
            </a:extLst>
          </p:cNvPr>
          <p:cNvSpPr>
            <a:spLocks noGrp="1"/>
          </p:cNvSpPr>
          <p:nvPr>
            <p:ph type="sldNum" sz="quarter" idx="5"/>
          </p:nvPr>
        </p:nvSpPr>
        <p:spPr/>
        <p:txBody>
          <a:bodyPr/>
          <a:lstStyle/>
          <a:p>
            <a:fld id="{576FF3D1-0F45-2240-9B47-75654C02E24A}" type="slidenum">
              <a:t>34</a:t>
            </a:fld>
            <a:endParaRPr lang="en-VN"/>
          </a:p>
        </p:txBody>
      </p:sp>
    </p:spTree>
    <p:extLst>
      <p:ext uri="{BB962C8B-B14F-4D97-AF65-F5344CB8AC3E}">
        <p14:creationId xmlns:p14="http://schemas.microsoft.com/office/powerpoint/2010/main" val="2567795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44E42-6665-E50F-4887-D1BD24423D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AE628-C625-C2E1-A13B-9B76F3BCC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CC2BA-8192-B4D0-7BDB-3D885D58C39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C70394F-F5BE-C3C4-06C7-02BE34A690BE}"/>
              </a:ext>
            </a:extLst>
          </p:cNvPr>
          <p:cNvSpPr>
            <a:spLocks noGrp="1"/>
          </p:cNvSpPr>
          <p:nvPr>
            <p:ph type="sldNum" sz="quarter" idx="5"/>
          </p:nvPr>
        </p:nvSpPr>
        <p:spPr/>
        <p:txBody>
          <a:bodyPr/>
          <a:lstStyle/>
          <a:p>
            <a:fld id="{576FF3D1-0F45-2240-9B47-75654C02E24A}" type="slidenum">
              <a:t>35</a:t>
            </a:fld>
            <a:endParaRPr lang="en-VN"/>
          </a:p>
        </p:txBody>
      </p:sp>
    </p:spTree>
    <p:extLst>
      <p:ext uri="{BB962C8B-B14F-4D97-AF65-F5344CB8AC3E}">
        <p14:creationId xmlns:p14="http://schemas.microsoft.com/office/powerpoint/2010/main" val="2965456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BF66B-1BB1-81C7-ABE2-93B5A10A8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F1BB5C-86CA-4143-8826-D0A011D1E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3D259-E46A-C33E-5545-0824FB4344A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57EE784-3DF6-88D1-3659-B6A28B5E57D1}"/>
              </a:ext>
            </a:extLst>
          </p:cNvPr>
          <p:cNvSpPr>
            <a:spLocks noGrp="1"/>
          </p:cNvSpPr>
          <p:nvPr>
            <p:ph type="sldNum" sz="quarter" idx="5"/>
          </p:nvPr>
        </p:nvSpPr>
        <p:spPr/>
        <p:txBody>
          <a:bodyPr/>
          <a:lstStyle/>
          <a:p>
            <a:fld id="{576FF3D1-0F45-2240-9B47-75654C02E24A}" type="slidenum">
              <a:t>36</a:t>
            </a:fld>
            <a:endParaRPr lang="en-VN"/>
          </a:p>
        </p:txBody>
      </p:sp>
    </p:spTree>
    <p:extLst>
      <p:ext uri="{BB962C8B-B14F-4D97-AF65-F5344CB8AC3E}">
        <p14:creationId xmlns:p14="http://schemas.microsoft.com/office/powerpoint/2010/main" val="2206842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C98F-6B59-FCA9-A6CF-7E04A3D12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21AC8-8E4F-9F36-F32D-701944BFD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7950E-86D6-E1D6-3716-7B4F0BBB761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0E0A14D-46DB-9109-CC19-F5E34474E686}"/>
              </a:ext>
            </a:extLst>
          </p:cNvPr>
          <p:cNvSpPr>
            <a:spLocks noGrp="1"/>
          </p:cNvSpPr>
          <p:nvPr>
            <p:ph type="sldNum" sz="quarter" idx="5"/>
          </p:nvPr>
        </p:nvSpPr>
        <p:spPr/>
        <p:txBody>
          <a:bodyPr/>
          <a:lstStyle/>
          <a:p>
            <a:fld id="{576FF3D1-0F45-2240-9B47-75654C02E24A}" type="slidenum">
              <a:t>37</a:t>
            </a:fld>
            <a:endParaRPr lang="en-VN"/>
          </a:p>
        </p:txBody>
      </p:sp>
    </p:spTree>
    <p:extLst>
      <p:ext uri="{BB962C8B-B14F-4D97-AF65-F5344CB8AC3E}">
        <p14:creationId xmlns:p14="http://schemas.microsoft.com/office/powerpoint/2010/main" val="2715223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AA23F-92B6-C2AE-7AE5-E25978DEF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1916D-1CCD-BF8D-2446-F182AB410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89FEC-503F-6EEC-7D65-10E7F636E2E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A91A155-8701-9972-87D2-4B08F4A0DBD9}"/>
              </a:ext>
            </a:extLst>
          </p:cNvPr>
          <p:cNvSpPr>
            <a:spLocks noGrp="1"/>
          </p:cNvSpPr>
          <p:nvPr>
            <p:ph type="sldNum" sz="quarter" idx="5"/>
          </p:nvPr>
        </p:nvSpPr>
        <p:spPr/>
        <p:txBody>
          <a:bodyPr/>
          <a:lstStyle/>
          <a:p>
            <a:fld id="{576FF3D1-0F45-2240-9B47-75654C02E24A}" type="slidenum">
              <a:t>38</a:t>
            </a:fld>
            <a:endParaRPr lang="en-VN"/>
          </a:p>
        </p:txBody>
      </p:sp>
    </p:spTree>
    <p:extLst>
      <p:ext uri="{BB962C8B-B14F-4D97-AF65-F5344CB8AC3E}">
        <p14:creationId xmlns:p14="http://schemas.microsoft.com/office/powerpoint/2010/main" val="206026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5F4B7-3CA5-9867-C0F2-72B7EDBB4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BBBAA0-3960-0802-396F-16E7C0C7D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52E2E-2B6A-21FC-8749-B793C4994FF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A2BDC0A-89E9-AEFE-5208-65580143D4BD}"/>
              </a:ext>
            </a:extLst>
          </p:cNvPr>
          <p:cNvSpPr>
            <a:spLocks noGrp="1"/>
          </p:cNvSpPr>
          <p:nvPr>
            <p:ph type="sldNum" sz="quarter" idx="5"/>
          </p:nvPr>
        </p:nvSpPr>
        <p:spPr/>
        <p:txBody>
          <a:bodyPr/>
          <a:lstStyle/>
          <a:p>
            <a:fld id="{576FF3D1-0F45-2240-9B47-75654C02E24A}" type="slidenum">
              <a:t>39</a:t>
            </a:fld>
            <a:endParaRPr lang="en-VN"/>
          </a:p>
        </p:txBody>
      </p:sp>
    </p:spTree>
    <p:extLst>
      <p:ext uri="{BB962C8B-B14F-4D97-AF65-F5344CB8AC3E}">
        <p14:creationId xmlns:p14="http://schemas.microsoft.com/office/powerpoint/2010/main" val="2423338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2A183-9AA4-CC68-A60B-3237D8F25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F8D27-9331-135F-3EAA-E137E3D6E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4D27E6-A39E-AC69-F59D-39DF0CCD64A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EA2B9F1-48A0-D11B-08BD-D262B856BEB5}"/>
              </a:ext>
            </a:extLst>
          </p:cNvPr>
          <p:cNvSpPr>
            <a:spLocks noGrp="1"/>
          </p:cNvSpPr>
          <p:nvPr>
            <p:ph type="sldNum" sz="quarter" idx="5"/>
          </p:nvPr>
        </p:nvSpPr>
        <p:spPr/>
        <p:txBody>
          <a:bodyPr/>
          <a:lstStyle/>
          <a:p>
            <a:fld id="{576FF3D1-0F45-2240-9B47-75654C02E24A}" type="slidenum">
              <a:t>40</a:t>
            </a:fld>
            <a:endParaRPr lang="en-VN"/>
          </a:p>
        </p:txBody>
      </p:sp>
    </p:spTree>
    <p:extLst>
      <p:ext uri="{BB962C8B-B14F-4D97-AF65-F5344CB8AC3E}">
        <p14:creationId xmlns:p14="http://schemas.microsoft.com/office/powerpoint/2010/main" val="40582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C461-7BAE-09E0-B917-8BB8A3B70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88235-20C1-D5A0-2754-D8C084A7E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E62FB-871C-5117-2E9E-0093473B2DA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00D4AFA-5401-9C30-51A8-5126D8B010B4}"/>
              </a:ext>
            </a:extLst>
          </p:cNvPr>
          <p:cNvSpPr>
            <a:spLocks noGrp="1"/>
          </p:cNvSpPr>
          <p:nvPr>
            <p:ph type="sldNum" sz="quarter" idx="5"/>
          </p:nvPr>
        </p:nvSpPr>
        <p:spPr/>
        <p:txBody>
          <a:bodyPr/>
          <a:lstStyle/>
          <a:p>
            <a:fld id="{576FF3D1-0F45-2240-9B47-75654C02E24A}" type="slidenum">
              <a:t>5</a:t>
            </a:fld>
            <a:endParaRPr lang="en-VN"/>
          </a:p>
        </p:txBody>
      </p:sp>
    </p:spTree>
    <p:extLst>
      <p:ext uri="{BB962C8B-B14F-4D97-AF65-F5344CB8AC3E}">
        <p14:creationId xmlns:p14="http://schemas.microsoft.com/office/powerpoint/2010/main" val="2755575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5463D-F2E9-792E-7882-623C7D428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C8466-CD7A-F81C-7FA3-C420F4464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88A27-306E-068C-CA25-EC1D2E08E02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A99AC00-7E37-82E1-0BA8-4E7D72FBF479}"/>
              </a:ext>
            </a:extLst>
          </p:cNvPr>
          <p:cNvSpPr>
            <a:spLocks noGrp="1"/>
          </p:cNvSpPr>
          <p:nvPr>
            <p:ph type="sldNum" sz="quarter" idx="5"/>
          </p:nvPr>
        </p:nvSpPr>
        <p:spPr/>
        <p:txBody>
          <a:bodyPr/>
          <a:lstStyle/>
          <a:p>
            <a:fld id="{576FF3D1-0F45-2240-9B47-75654C02E24A}" type="slidenum">
              <a:t>41</a:t>
            </a:fld>
            <a:endParaRPr lang="en-VN"/>
          </a:p>
        </p:txBody>
      </p:sp>
    </p:spTree>
    <p:extLst>
      <p:ext uri="{BB962C8B-B14F-4D97-AF65-F5344CB8AC3E}">
        <p14:creationId xmlns:p14="http://schemas.microsoft.com/office/powerpoint/2010/main" val="2976070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6A6E-6AF0-E95E-C9ED-FFB126E1A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73A8B2-E467-96D6-9A31-B73D23063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BAE1C-F6FE-D2EC-CAA3-1B5E21FEEFA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C669403-A28D-89D0-0740-B4DE8BBCB469}"/>
              </a:ext>
            </a:extLst>
          </p:cNvPr>
          <p:cNvSpPr>
            <a:spLocks noGrp="1"/>
          </p:cNvSpPr>
          <p:nvPr>
            <p:ph type="sldNum" sz="quarter" idx="5"/>
          </p:nvPr>
        </p:nvSpPr>
        <p:spPr/>
        <p:txBody>
          <a:bodyPr/>
          <a:lstStyle/>
          <a:p>
            <a:fld id="{576FF3D1-0F45-2240-9B47-75654C02E24A}" type="slidenum">
              <a:t>42</a:t>
            </a:fld>
            <a:endParaRPr lang="en-VN"/>
          </a:p>
        </p:txBody>
      </p:sp>
    </p:spTree>
    <p:extLst>
      <p:ext uri="{BB962C8B-B14F-4D97-AF65-F5344CB8AC3E}">
        <p14:creationId xmlns:p14="http://schemas.microsoft.com/office/powerpoint/2010/main" val="53709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A0C48-1C90-0A9A-56AF-C0A54378F4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11D96-5861-E061-208D-99A1D0154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59242-33AD-ED94-B46B-FC811C8454B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36929FE-36FD-E853-68CD-BB973FF8219F}"/>
              </a:ext>
            </a:extLst>
          </p:cNvPr>
          <p:cNvSpPr>
            <a:spLocks noGrp="1"/>
          </p:cNvSpPr>
          <p:nvPr>
            <p:ph type="sldNum" sz="quarter" idx="5"/>
          </p:nvPr>
        </p:nvSpPr>
        <p:spPr/>
        <p:txBody>
          <a:bodyPr/>
          <a:lstStyle/>
          <a:p>
            <a:fld id="{576FF3D1-0F45-2240-9B47-75654C02E24A}" type="slidenum">
              <a:t>43</a:t>
            </a:fld>
            <a:endParaRPr lang="en-VN"/>
          </a:p>
        </p:txBody>
      </p:sp>
    </p:spTree>
    <p:extLst>
      <p:ext uri="{BB962C8B-B14F-4D97-AF65-F5344CB8AC3E}">
        <p14:creationId xmlns:p14="http://schemas.microsoft.com/office/powerpoint/2010/main" val="3021395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3F7B3-80F2-4BFC-0765-283812A3E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9CD00-A465-0601-FC6A-54395CFF0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851A8-94F9-3494-3297-3BDA36B2C3F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1D68DF4-D5D1-B5F7-89CF-CA52540A368F}"/>
              </a:ext>
            </a:extLst>
          </p:cNvPr>
          <p:cNvSpPr>
            <a:spLocks noGrp="1"/>
          </p:cNvSpPr>
          <p:nvPr>
            <p:ph type="sldNum" sz="quarter" idx="5"/>
          </p:nvPr>
        </p:nvSpPr>
        <p:spPr/>
        <p:txBody>
          <a:bodyPr/>
          <a:lstStyle/>
          <a:p>
            <a:fld id="{576FF3D1-0F45-2240-9B47-75654C02E24A}" type="slidenum">
              <a:t>44</a:t>
            </a:fld>
            <a:endParaRPr lang="en-VN"/>
          </a:p>
        </p:txBody>
      </p:sp>
    </p:spTree>
    <p:extLst>
      <p:ext uri="{BB962C8B-B14F-4D97-AF65-F5344CB8AC3E}">
        <p14:creationId xmlns:p14="http://schemas.microsoft.com/office/powerpoint/2010/main" val="22619218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2214-CF47-0A24-780B-C07403DF4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AEDEE-DD8A-9DC8-F99E-37CF4F46B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61B0C-B9A4-A767-DB9A-5E09A5EF719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B935A00-112E-73A9-4E25-902565EC7D88}"/>
              </a:ext>
            </a:extLst>
          </p:cNvPr>
          <p:cNvSpPr>
            <a:spLocks noGrp="1"/>
          </p:cNvSpPr>
          <p:nvPr>
            <p:ph type="sldNum" sz="quarter" idx="5"/>
          </p:nvPr>
        </p:nvSpPr>
        <p:spPr/>
        <p:txBody>
          <a:bodyPr/>
          <a:lstStyle/>
          <a:p>
            <a:fld id="{576FF3D1-0F45-2240-9B47-75654C02E24A}" type="slidenum">
              <a:t>45</a:t>
            </a:fld>
            <a:endParaRPr lang="en-VN"/>
          </a:p>
        </p:txBody>
      </p:sp>
    </p:spTree>
    <p:extLst>
      <p:ext uri="{BB962C8B-B14F-4D97-AF65-F5344CB8AC3E}">
        <p14:creationId xmlns:p14="http://schemas.microsoft.com/office/powerpoint/2010/main" val="31913719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D677F-D498-CBC8-945C-1A510AFD01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4A567-BB63-77A2-2815-E7CE9FFA66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87E11-D0DA-90A6-F58B-BFC0D76DAD4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B4F4DD2-CE5E-6019-8AB8-29013028ABB4}"/>
              </a:ext>
            </a:extLst>
          </p:cNvPr>
          <p:cNvSpPr>
            <a:spLocks noGrp="1"/>
          </p:cNvSpPr>
          <p:nvPr>
            <p:ph type="sldNum" sz="quarter" idx="5"/>
          </p:nvPr>
        </p:nvSpPr>
        <p:spPr/>
        <p:txBody>
          <a:bodyPr/>
          <a:lstStyle/>
          <a:p>
            <a:fld id="{576FF3D1-0F45-2240-9B47-75654C02E24A}" type="slidenum">
              <a:t>46</a:t>
            </a:fld>
            <a:endParaRPr lang="en-VN"/>
          </a:p>
        </p:txBody>
      </p:sp>
    </p:spTree>
    <p:extLst>
      <p:ext uri="{BB962C8B-B14F-4D97-AF65-F5344CB8AC3E}">
        <p14:creationId xmlns:p14="http://schemas.microsoft.com/office/powerpoint/2010/main" val="1956721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C055E-23F0-C8C7-DB57-C04A23BD1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961D5-2C96-8B85-53D6-0494C03D0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AA8CC2-0789-EE00-FE40-6C1BD77B157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B1738A9-A618-996D-B1B8-75EE7EE8608C}"/>
              </a:ext>
            </a:extLst>
          </p:cNvPr>
          <p:cNvSpPr>
            <a:spLocks noGrp="1"/>
          </p:cNvSpPr>
          <p:nvPr>
            <p:ph type="sldNum" sz="quarter" idx="5"/>
          </p:nvPr>
        </p:nvSpPr>
        <p:spPr/>
        <p:txBody>
          <a:bodyPr/>
          <a:lstStyle/>
          <a:p>
            <a:fld id="{576FF3D1-0F45-2240-9B47-75654C02E24A}" type="slidenum">
              <a:t>47</a:t>
            </a:fld>
            <a:endParaRPr lang="en-VN"/>
          </a:p>
        </p:txBody>
      </p:sp>
    </p:spTree>
    <p:extLst>
      <p:ext uri="{BB962C8B-B14F-4D97-AF65-F5344CB8AC3E}">
        <p14:creationId xmlns:p14="http://schemas.microsoft.com/office/powerpoint/2010/main" val="3060440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3D8C4-1BE0-D321-30A3-57C21D0AF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D779B-D041-CA8F-35FA-CB16BC112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EA079-BA0D-1114-2486-C705C05B925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3F7AC9E-497F-3D88-A0D4-E5889E96F349}"/>
              </a:ext>
            </a:extLst>
          </p:cNvPr>
          <p:cNvSpPr>
            <a:spLocks noGrp="1"/>
          </p:cNvSpPr>
          <p:nvPr>
            <p:ph type="sldNum" sz="quarter" idx="5"/>
          </p:nvPr>
        </p:nvSpPr>
        <p:spPr/>
        <p:txBody>
          <a:bodyPr/>
          <a:lstStyle/>
          <a:p>
            <a:fld id="{576FF3D1-0F45-2240-9B47-75654C02E24A}" type="slidenum">
              <a:t>48</a:t>
            </a:fld>
            <a:endParaRPr lang="en-VN"/>
          </a:p>
        </p:txBody>
      </p:sp>
    </p:spTree>
    <p:extLst>
      <p:ext uri="{BB962C8B-B14F-4D97-AF65-F5344CB8AC3E}">
        <p14:creationId xmlns:p14="http://schemas.microsoft.com/office/powerpoint/2010/main" val="1553231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A6BEE-9FF7-7D6A-6C44-511B2E282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C2432-7127-5D60-1280-CD25FD085E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5BCBB-5810-D5E8-E337-EBEBB13D1A8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8D3D601-0CE8-175F-44B1-CC36EEBB1A01}"/>
              </a:ext>
            </a:extLst>
          </p:cNvPr>
          <p:cNvSpPr>
            <a:spLocks noGrp="1"/>
          </p:cNvSpPr>
          <p:nvPr>
            <p:ph type="sldNum" sz="quarter" idx="5"/>
          </p:nvPr>
        </p:nvSpPr>
        <p:spPr/>
        <p:txBody>
          <a:bodyPr/>
          <a:lstStyle/>
          <a:p>
            <a:fld id="{576FF3D1-0F45-2240-9B47-75654C02E24A}" type="slidenum">
              <a:t>49</a:t>
            </a:fld>
            <a:endParaRPr lang="en-VN"/>
          </a:p>
        </p:txBody>
      </p:sp>
    </p:spTree>
    <p:extLst>
      <p:ext uri="{BB962C8B-B14F-4D97-AF65-F5344CB8AC3E}">
        <p14:creationId xmlns:p14="http://schemas.microsoft.com/office/powerpoint/2010/main" val="1994167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30F97-D2B7-B27E-F70E-C5BDDBA1F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96FA4-FC53-8F18-14D3-EA0A435B6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BD207-63FB-5AAC-5644-6330C8551A4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7234558-E44D-932E-4717-E711EB9D4C09}"/>
              </a:ext>
            </a:extLst>
          </p:cNvPr>
          <p:cNvSpPr>
            <a:spLocks noGrp="1"/>
          </p:cNvSpPr>
          <p:nvPr>
            <p:ph type="sldNum" sz="quarter" idx="5"/>
          </p:nvPr>
        </p:nvSpPr>
        <p:spPr/>
        <p:txBody>
          <a:bodyPr/>
          <a:lstStyle/>
          <a:p>
            <a:fld id="{576FF3D1-0F45-2240-9B47-75654C02E24A}" type="slidenum">
              <a:t>50</a:t>
            </a:fld>
            <a:endParaRPr lang="en-VN"/>
          </a:p>
        </p:txBody>
      </p:sp>
    </p:spTree>
    <p:extLst>
      <p:ext uri="{BB962C8B-B14F-4D97-AF65-F5344CB8AC3E}">
        <p14:creationId xmlns:p14="http://schemas.microsoft.com/office/powerpoint/2010/main" val="376638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45A11-D501-5632-360A-7FB909E72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F21D-C231-9D8A-9E74-B4F0F7FBC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6CF5C-1CC8-7C2E-4756-248D42C5456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496D96C-6F34-A177-6BD2-845026A492E3}"/>
              </a:ext>
            </a:extLst>
          </p:cNvPr>
          <p:cNvSpPr>
            <a:spLocks noGrp="1"/>
          </p:cNvSpPr>
          <p:nvPr>
            <p:ph type="sldNum" sz="quarter" idx="5"/>
          </p:nvPr>
        </p:nvSpPr>
        <p:spPr/>
        <p:txBody>
          <a:bodyPr/>
          <a:lstStyle/>
          <a:p>
            <a:fld id="{576FF3D1-0F45-2240-9B47-75654C02E24A}" type="slidenum">
              <a:t>6</a:t>
            </a:fld>
            <a:endParaRPr lang="en-VN"/>
          </a:p>
        </p:txBody>
      </p:sp>
    </p:spTree>
    <p:extLst>
      <p:ext uri="{BB962C8B-B14F-4D97-AF65-F5344CB8AC3E}">
        <p14:creationId xmlns:p14="http://schemas.microsoft.com/office/powerpoint/2010/main" val="39407914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D4C7F-3ABE-F7F7-0368-6BD8BDE49F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72234-D13B-FE1D-ECB3-21E3FF6E45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1F069-2146-129E-E14A-B5C3ACA5346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3C3C5C8-1CF8-DE44-6BAD-C3CD7032B6CB}"/>
              </a:ext>
            </a:extLst>
          </p:cNvPr>
          <p:cNvSpPr>
            <a:spLocks noGrp="1"/>
          </p:cNvSpPr>
          <p:nvPr>
            <p:ph type="sldNum" sz="quarter" idx="5"/>
          </p:nvPr>
        </p:nvSpPr>
        <p:spPr/>
        <p:txBody>
          <a:bodyPr/>
          <a:lstStyle/>
          <a:p>
            <a:fld id="{576FF3D1-0F45-2240-9B47-75654C02E24A}" type="slidenum">
              <a:t>51</a:t>
            </a:fld>
            <a:endParaRPr lang="en-VN"/>
          </a:p>
        </p:txBody>
      </p:sp>
    </p:spTree>
    <p:extLst>
      <p:ext uri="{BB962C8B-B14F-4D97-AF65-F5344CB8AC3E}">
        <p14:creationId xmlns:p14="http://schemas.microsoft.com/office/powerpoint/2010/main" val="4188648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B5646-BA00-3DDF-C9CF-F0950E21A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75C7D-AC18-F279-128F-40A50F1DC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17A11-2138-5C17-BC91-1D92C309105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D47A019-C5B5-B03B-2E50-50B7730537D5}"/>
              </a:ext>
            </a:extLst>
          </p:cNvPr>
          <p:cNvSpPr>
            <a:spLocks noGrp="1"/>
          </p:cNvSpPr>
          <p:nvPr>
            <p:ph type="sldNum" sz="quarter" idx="5"/>
          </p:nvPr>
        </p:nvSpPr>
        <p:spPr/>
        <p:txBody>
          <a:bodyPr/>
          <a:lstStyle/>
          <a:p>
            <a:fld id="{576FF3D1-0F45-2240-9B47-75654C02E24A}" type="slidenum">
              <a:t>52</a:t>
            </a:fld>
            <a:endParaRPr lang="en-VN"/>
          </a:p>
        </p:txBody>
      </p:sp>
    </p:spTree>
    <p:extLst>
      <p:ext uri="{BB962C8B-B14F-4D97-AF65-F5344CB8AC3E}">
        <p14:creationId xmlns:p14="http://schemas.microsoft.com/office/powerpoint/2010/main" val="33862512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DA554-A421-B576-E705-F92587460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645C0-0A88-3FE1-92D6-7EE3081A7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911310-228E-0E8C-4522-7733816FCF3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32C7B8D-1E74-1833-D102-314B2C2AC471}"/>
              </a:ext>
            </a:extLst>
          </p:cNvPr>
          <p:cNvSpPr>
            <a:spLocks noGrp="1"/>
          </p:cNvSpPr>
          <p:nvPr>
            <p:ph type="sldNum" sz="quarter" idx="5"/>
          </p:nvPr>
        </p:nvSpPr>
        <p:spPr/>
        <p:txBody>
          <a:bodyPr/>
          <a:lstStyle/>
          <a:p>
            <a:fld id="{576FF3D1-0F45-2240-9B47-75654C02E24A}" type="slidenum">
              <a:t>53</a:t>
            </a:fld>
            <a:endParaRPr lang="en-VN"/>
          </a:p>
        </p:txBody>
      </p:sp>
    </p:spTree>
    <p:extLst>
      <p:ext uri="{BB962C8B-B14F-4D97-AF65-F5344CB8AC3E}">
        <p14:creationId xmlns:p14="http://schemas.microsoft.com/office/powerpoint/2010/main" val="4234830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E02EA-6718-D9F4-CE32-3FAF6D3533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3D55D-3C62-AFA6-DFC4-1847E9FC1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E8D5C-8422-616A-0DA9-1B0B0E1A97C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E51AC79-087C-F3AC-10D7-548B06C4CA6D}"/>
              </a:ext>
            </a:extLst>
          </p:cNvPr>
          <p:cNvSpPr>
            <a:spLocks noGrp="1"/>
          </p:cNvSpPr>
          <p:nvPr>
            <p:ph type="sldNum" sz="quarter" idx="5"/>
          </p:nvPr>
        </p:nvSpPr>
        <p:spPr/>
        <p:txBody>
          <a:bodyPr/>
          <a:lstStyle/>
          <a:p>
            <a:fld id="{576FF3D1-0F45-2240-9B47-75654C02E24A}" type="slidenum">
              <a:t>54</a:t>
            </a:fld>
            <a:endParaRPr lang="en-VN"/>
          </a:p>
        </p:txBody>
      </p:sp>
    </p:spTree>
    <p:extLst>
      <p:ext uri="{BB962C8B-B14F-4D97-AF65-F5344CB8AC3E}">
        <p14:creationId xmlns:p14="http://schemas.microsoft.com/office/powerpoint/2010/main" val="2158569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A8AD6-6E3F-1536-DEAB-ED31E40C3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15F2B8-4480-6240-2B63-94873A9EC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0CCAA-F70E-5694-07C0-07E89F9F6C1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5603B30-826A-9D0B-0F01-32B0E17D9904}"/>
              </a:ext>
            </a:extLst>
          </p:cNvPr>
          <p:cNvSpPr>
            <a:spLocks noGrp="1"/>
          </p:cNvSpPr>
          <p:nvPr>
            <p:ph type="sldNum" sz="quarter" idx="5"/>
          </p:nvPr>
        </p:nvSpPr>
        <p:spPr/>
        <p:txBody>
          <a:bodyPr/>
          <a:lstStyle/>
          <a:p>
            <a:fld id="{576FF3D1-0F45-2240-9B47-75654C02E24A}" type="slidenum">
              <a:t>55</a:t>
            </a:fld>
            <a:endParaRPr lang="en-VN"/>
          </a:p>
        </p:txBody>
      </p:sp>
    </p:spTree>
    <p:extLst>
      <p:ext uri="{BB962C8B-B14F-4D97-AF65-F5344CB8AC3E}">
        <p14:creationId xmlns:p14="http://schemas.microsoft.com/office/powerpoint/2010/main" val="17686392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98E98-D574-3436-4A7C-D36E93D63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FCB6C-177D-CB29-3CEE-D43433B26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17A23-A2A8-3464-8E6A-6E9E22C082A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D648DDE-1516-D609-135B-A6398CF99BFB}"/>
              </a:ext>
            </a:extLst>
          </p:cNvPr>
          <p:cNvSpPr>
            <a:spLocks noGrp="1"/>
          </p:cNvSpPr>
          <p:nvPr>
            <p:ph type="sldNum" sz="quarter" idx="5"/>
          </p:nvPr>
        </p:nvSpPr>
        <p:spPr/>
        <p:txBody>
          <a:bodyPr/>
          <a:lstStyle/>
          <a:p>
            <a:fld id="{576FF3D1-0F45-2240-9B47-75654C02E24A}" type="slidenum">
              <a:t>56</a:t>
            </a:fld>
            <a:endParaRPr lang="en-VN"/>
          </a:p>
        </p:txBody>
      </p:sp>
    </p:spTree>
    <p:extLst>
      <p:ext uri="{BB962C8B-B14F-4D97-AF65-F5344CB8AC3E}">
        <p14:creationId xmlns:p14="http://schemas.microsoft.com/office/powerpoint/2010/main" val="827342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9EA2B-C0EE-9BC3-6D5C-E4C72803F4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4C1AF-7630-97D1-FEE6-3194F3080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50C01-7C7F-CB13-E34D-54D73EFF748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83863CA-5914-B0FA-4FE8-ECEFDFB7A224}"/>
              </a:ext>
            </a:extLst>
          </p:cNvPr>
          <p:cNvSpPr>
            <a:spLocks noGrp="1"/>
          </p:cNvSpPr>
          <p:nvPr>
            <p:ph type="sldNum" sz="quarter" idx="5"/>
          </p:nvPr>
        </p:nvSpPr>
        <p:spPr/>
        <p:txBody>
          <a:bodyPr/>
          <a:lstStyle/>
          <a:p>
            <a:fld id="{576FF3D1-0F45-2240-9B47-75654C02E24A}" type="slidenum">
              <a:t>57</a:t>
            </a:fld>
            <a:endParaRPr lang="en-VN"/>
          </a:p>
        </p:txBody>
      </p:sp>
    </p:spTree>
    <p:extLst>
      <p:ext uri="{BB962C8B-B14F-4D97-AF65-F5344CB8AC3E}">
        <p14:creationId xmlns:p14="http://schemas.microsoft.com/office/powerpoint/2010/main" val="30731581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02CAC-5BB4-6204-CB1C-BE9E6376D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1CE92-025D-179D-6EFE-E6FFA4ADCD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530F1D-C070-B179-D087-95FC4F3A7A3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C63DB56-D48A-CE07-ADA0-75E6F25889B1}"/>
              </a:ext>
            </a:extLst>
          </p:cNvPr>
          <p:cNvSpPr>
            <a:spLocks noGrp="1"/>
          </p:cNvSpPr>
          <p:nvPr>
            <p:ph type="sldNum" sz="quarter" idx="5"/>
          </p:nvPr>
        </p:nvSpPr>
        <p:spPr/>
        <p:txBody>
          <a:bodyPr/>
          <a:lstStyle/>
          <a:p>
            <a:fld id="{576FF3D1-0F45-2240-9B47-75654C02E24A}" type="slidenum">
              <a:t>58</a:t>
            </a:fld>
            <a:endParaRPr lang="en-VN"/>
          </a:p>
        </p:txBody>
      </p:sp>
    </p:spTree>
    <p:extLst>
      <p:ext uri="{BB962C8B-B14F-4D97-AF65-F5344CB8AC3E}">
        <p14:creationId xmlns:p14="http://schemas.microsoft.com/office/powerpoint/2010/main" val="1031709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7ADE3-82BD-BDBE-697C-16E911B26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926E0-34B4-3031-A7CB-60897FCEE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5AF1B-CDFA-AAAB-E0D0-471A11EB5C4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9CDD3D5-119C-1B27-33BE-41A88CA7AD79}"/>
              </a:ext>
            </a:extLst>
          </p:cNvPr>
          <p:cNvSpPr>
            <a:spLocks noGrp="1"/>
          </p:cNvSpPr>
          <p:nvPr>
            <p:ph type="sldNum" sz="quarter" idx="5"/>
          </p:nvPr>
        </p:nvSpPr>
        <p:spPr/>
        <p:txBody>
          <a:bodyPr/>
          <a:lstStyle/>
          <a:p>
            <a:fld id="{576FF3D1-0F45-2240-9B47-75654C02E24A}" type="slidenum">
              <a:t>59</a:t>
            </a:fld>
            <a:endParaRPr lang="en-VN"/>
          </a:p>
        </p:txBody>
      </p:sp>
    </p:spTree>
    <p:extLst>
      <p:ext uri="{BB962C8B-B14F-4D97-AF65-F5344CB8AC3E}">
        <p14:creationId xmlns:p14="http://schemas.microsoft.com/office/powerpoint/2010/main" val="4037814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1FB34-7DB4-3D31-08C8-C8369E720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804ECF-863C-67B9-C02A-2917B7600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D512F-7C72-E560-D223-C4DEBAB6165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E2ABDD7-F8CA-77C5-37BF-6AA27763D8E3}"/>
              </a:ext>
            </a:extLst>
          </p:cNvPr>
          <p:cNvSpPr>
            <a:spLocks noGrp="1"/>
          </p:cNvSpPr>
          <p:nvPr>
            <p:ph type="sldNum" sz="quarter" idx="5"/>
          </p:nvPr>
        </p:nvSpPr>
        <p:spPr/>
        <p:txBody>
          <a:bodyPr/>
          <a:lstStyle/>
          <a:p>
            <a:fld id="{576FF3D1-0F45-2240-9B47-75654C02E24A}" type="slidenum">
              <a:t>60</a:t>
            </a:fld>
            <a:endParaRPr lang="en-VN"/>
          </a:p>
        </p:txBody>
      </p:sp>
    </p:spTree>
    <p:extLst>
      <p:ext uri="{BB962C8B-B14F-4D97-AF65-F5344CB8AC3E}">
        <p14:creationId xmlns:p14="http://schemas.microsoft.com/office/powerpoint/2010/main" val="64828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D26D0-A865-A667-70A8-3CD02A42D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2E73F-6B79-EA58-2461-E35DBB835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2FB20-6AAA-6A8E-FB51-3BF9896416C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CEDDA17-FBC7-5116-1DEB-FFB17BC89CA8}"/>
              </a:ext>
            </a:extLst>
          </p:cNvPr>
          <p:cNvSpPr>
            <a:spLocks noGrp="1"/>
          </p:cNvSpPr>
          <p:nvPr>
            <p:ph type="sldNum" sz="quarter" idx="5"/>
          </p:nvPr>
        </p:nvSpPr>
        <p:spPr/>
        <p:txBody>
          <a:bodyPr/>
          <a:lstStyle/>
          <a:p>
            <a:fld id="{576FF3D1-0F45-2240-9B47-75654C02E24A}" type="slidenum">
              <a:t>7</a:t>
            </a:fld>
            <a:endParaRPr lang="en-VN"/>
          </a:p>
        </p:txBody>
      </p:sp>
    </p:spTree>
    <p:extLst>
      <p:ext uri="{BB962C8B-B14F-4D97-AF65-F5344CB8AC3E}">
        <p14:creationId xmlns:p14="http://schemas.microsoft.com/office/powerpoint/2010/main" val="3645799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14404-B7E7-FA40-046B-A6198D2A32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A5A4E-CE14-121C-A587-379F16601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AE474-934B-4C0A-B474-BAA55FA4F43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9775CA3-45D7-F43B-7506-64EF6669F121}"/>
              </a:ext>
            </a:extLst>
          </p:cNvPr>
          <p:cNvSpPr>
            <a:spLocks noGrp="1"/>
          </p:cNvSpPr>
          <p:nvPr>
            <p:ph type="sldNum" sz="quarter" idx="5"/>
          </p:nvPr>
        </p:nvSpPr>
        <p:spPr/>
        <p:txBody>
          <a:bodyPr/>
          <a:lstStyle/>
          <a:p>
            <a:fld id="{576FF3D1-0F45-2240-9B47-75654C02E24A}" type="slidenum">
              <a:t>61</a:t>
            </a:fld>
            <a:endParaRPr lang="en-VN"/>
          </a:p>
        </p:txBody>
      </p:sp>
    </p:spTree>
    <p:extLst>
      <p:ext uri="{BB962C8B-B14F-4D97-AF65-F5344CB8AC3E}">
        <p14:creationId xmlns:p14="http://schemas.microsoft.com/office/powerpoint/2010/main" val="839045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B6C9-081D-AC36-CA2B-1E9E46613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9B02C-E936-2021-2022-2280B690C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4C4C1-09D1-E28F-A6C7-021DC5FCFB4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5EF26A9-222D-C807-75E4-A6E6722E9D78}"/>
              </a:ext>
            </a:extLst>
          </p:cNvPr>
          <p:cNvSpPr>
            <a:spLocks noGrp="1"/>
          </p:cNvSpPr>
          <p:nvPr>
            <p:ph type="sldNum" sz="quarter" idx="5"/>
          </p:nvPr>
        </p:nvSpPr>
        <p:spPr/>
        <p:txBody>
          <a:bodyPr/>
          <a:lstStyle/>
          <a:p>
            <a:fld id="{576FF3D1-0F45-2240-9B47-75654C02E24A}" type="slidenum">
              <a:t>62</a:t>
            </a:fld>
            <a:endParaRPr lang="en-VN"/>
          </a:p>
        </p:txBody>
      </p:sp>
    </p:spTree>
    <p:extLst>
      <p:ext uri="{BB962C8B-B14F-4D97-AF65-F5344CB8AC3E}">
        <p14:creationId xmlns:p14="http://schemas.microsoft.com/office/powerpoint/2010/main" val="42739211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839BF-77E4-EEB8-59E9-9C5CD5925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3805F8-7847-F7C6-564B-083D766CA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5B6D1-2F9E-77CC-C9FB-234B41334F4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93AA74E-E473-8F75-11BE-65225F2784A6}"/>
              </a:ext>
            </a:extLst>
          </p:cNvPr>
          <p:cNvSpPr>
            <a:spLocks noGrp="1"/>
          </p:cNvSpPr>
          <p:nvPr>
            <p:ph type="sldNum" sz="quarter" idx="5"/>
          </p:nvPr>
        </p:nvSpPr>
        <p:spPr/>
        <p:txBody>
          <a:bodyPr/>
          <a:lstStyle/>
          <a:p>
            <a:fld id="{576FF3D1-0F45-2240-9B47-75654C02E24A}" type="slidenum">
              <a:t>63</a:t>
            </a:fld>
            <a:endParaRPr lang="en-VN"/>
          </a:p>
        </p:txBody>
      </p:sp>
    </p:spTree>
    <p:extLst>
      <p:ext uri="{BB962C8B-B14F-4D97-AF65-F5344CB8AC3E}">
        <p14:creationId xmlns:p14="http://schemas.microsoft.com/office/powerpoint/2010/main" val="29449079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A6EC9-ADC5-D36F-9D32-7132474C0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A261F-53CC-740E-FA45-13D340F15D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BF5A3-A42D-AF72-E08B-DFBA3315D7C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58FFBF9-B9F9-4CA4-DF38-08B36B8977F2}"/>
              </a:ext>
            </a:extLst>
          </p:cNvPr>
          <p:cNvSpPr>
            <a:spLocks noGrp="1"/>
          </p:cNvSpPr>
          <p:nvPr>
            <p:ph type="sldNum" sz="quarter" idx="5"/>
          </p:nvPr>
        </p:nvSpPr>
        <p:spPr/>
        <p:txBody>
          <a:bodyPr/>
          <a:lstStyle/>
          <a:p>
            <a:fld id="{576FF3D1-0F45-2240-9B47-75654C02E24A}" type="slidenum">
              <a:t>64</a:t>
            </a:fld>
            <a:endParaRPr lang="en-VN"/>
          </a:p>
        </p:txBody>
      </p:sp>
    </p:spTree>
    <p:extLst>
      <p:ext uri="{BB962C8B-B14F-4D97-AF65-F5344CB8AC3E}">
        <p14:creationId xmlns:p14="http://schemas.microsoft.com/office/powerpoint/2010/main" val="123504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71EC4-6AA3-AE1B-7DAD-981AB35CB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5D753-C158-665B-5C7E-CBC792533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B963A-9E5A-B604-9DB2-7DE6516E065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80B3F24-67CB-34B8-2A4E-DA46A185A53A}"/>
              </a:ext>
            </a:extLst>
          </p:cNvPr>
          <p:cNvSpPr>
            <a:spLocks noGrp="1"/>
          </p:cNvSpPr>
          <p:nvPr>
            <p:ph type="sldNum" sz="quarter" idx="5"/>
          </p:nvPr>
        </p:nvSpPr>
        <p:spPr/>
        <p:txBody>
          <a:bodyPr/>
          <a:lstStyle/>
          <a:p>
            <a:fld id="{576FF3D1-0F45-2240-9B47-75654C02E24A}" type="slidenum">
              <a:t>8</a:t>
            </a:fld>
            <a:endParaRPr lang="en-VN"/>
          </a:p>
        </p:txBody>
      </p:sp>
    </p:spTree>
    <p:extLst>
      <p:ext uri="{BB962C8B-B14F-4D97-AF65-F5344CB8AC3E}">
        <p14:creationId xmlns:p14="http://schemas.microsoft.com/office/powerpoint/2010/main" val="604301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468E7-5D5A-0B4B-EFEB-FA7078763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4F717-66B1-503C-4907-150A39A6F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82FF7-C91D-AE5C-5816-71570866D4A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5468BFA-0661-AC92-6EE9-0D6B8C72F51D}"/>
              </a:ext>
            </a:extLst>
          </p:cNvPr>
          <p:cNvSpPr>
            <a:spLocks noGrp="1"/>
          </p:cNvSpPr>
          <p:nvPr>
            <p:ph type="sldNum" sz="quarter" idx="5"/>
          </p:nvPr>
        </p:nvSpPr>
        <p:spPr/>
        <p:txBody>
          <a:bodyPr/>
          <a:lstStyle/>
          <a:p>
            <a:fld id="{576FF3D1-0F45-2240-9B47-75654C02E24A}" type="slidenum">
              <a:t>9</a:t>
            </a:fld>
            <a:endParaRPr lang="en-VN"/>
          </a:p>
        </p:txBody>
      </p:sp>
    </p:spTree>
    <p:extLst>
      <p:ext uri="{BB962C8B-B14F-4D97-AF65-F5344CB8AC3E}">
        <p14:creationId xmlns:p14="http://schemas.microsoft.com/office/powerpoint/2010/main" val="1361406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2073A-D02F-5345-80A5-7E9A6B3D1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EBF18-EAAF-8453-624C-AE4A1817F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1FF91-7C41-A049-4C82-19EBB8F07CC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79B5172-78A3-87EE-9E52-D3F7D63ADD33}"/>
              </a:ext>
            </a:extLst>
          </p:cNvPr>
          <p:cNvSpPr>
            <a:spLocks noGrp="1"/>
          </p:cNvSpPr>
          <p:nvPr>
            <p:ph type="sldNum" sz="quarter" idx="5"/>
          </p:nvPr>
        </p:nvSpPr>
        <p:spPr/>
        <p:txBody>
          <a:bodyPr/>
          <a:lstStyle/>
          <a:p>
            <a:fld id="{576FF3D1-0F45-2240-9B47-75654C02E24A}" type="slidenum">
              <a:t>10</a:t>
            </a:fld>
            <a:endParaRPr lang="en-VN"/>
          </a:p>
        </p:txBody>
      </p:sp>
    </p:spTree>
    <p:extLst>
      <p:ext uri="{BB962C8B-B14F-4D97-AF65-F5344CB8AC3E}">
        <p14:creationId xmlns:p14="http://schemas.microsoft.com/office/powerpoint/2010/main" val="1452656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49E1-0E79-E426-382D-1B1213C504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742DB0-874D-573A-FAF5-E1E1B504C8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7BD1B-AB8B-B662-20BA-8EFCDD6613B2}"/>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5" name="Footer Placeholder 4">
            <a:extLst>
              <a:ext uri="{FF2B5EF4-FFF2-40B4-BE49-F238E27FC236}">
                <a16:creationId xmlns:a16="http://schemas.microsoft.com/office/drawing/2014/main" id="{162332DA-B328-C938-C5CC-150A884B9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092F4-C033-8786-943E-2AE1C3273771}"/>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008993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605A-C9D9-3FEE-4AD7-93E29ECE6F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640FCE-C444-FED9-4D9B-911BEFE9A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A9C4A-29FB-8709-12DA-C4B70DE854EC}"/>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5" name="Footer Placeholder 4">
            <a:extLst>
              <a:ext uri="{FF2B5EF4-FFF2-40B4-BE49-F238E27FC236}">
                <a16:creationId xmlns:a16="http://schemas.microsoft.com/office/drawing/2014/main" id="{FDDD6E77-31D8-44C9-8C00-C85B1FBD5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131BB-31B3-265D-7085-74DC5991AAE9}"/>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77532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7958B-44E0-1781-BCCB-A1EADD44A0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CEE1AC-BA82-4227-EF6E-CD4C945281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4FCB6-CEB8-F8B1-0ACF-D57EE7B35017}"/>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5" name="Footer Placeholder 4">
            <a:extLst>
              <a:ext uri="{FF2B5EF4-FFF2-40B4-BE49-F238E27FC236}">
                <a16:creationId xmlns:a16="http://schemas.microsoft.com/office/drawing/2014/main" id="{EC264267-9C54-4B02-8EEA-5CA891411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CB251-E39D-B765-D0D9-DD43E8D38D4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98694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7693-B66D-3FF6-66FB-B2B66B9B59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D8C97-B2D4-9D9C-F7A8-115F22C5AB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C4265-6111-645E-966E-B831FDA6AFE9}"/>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5" name="Footer Placeholder 4">
            <a:extLst>
              <a:ext uri="{FF2B5EF4-FFF2-40B4-BE49-F238E27FC236}">
                <a16:creationId xmlns:a16="http://schemas.microsoft.com/office/drawing/2014/main" id="{F7DE0A0A-A8A5-760E-E5D5-68A445A84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C847C-376C-028A-DCDA-F438CA4C2E0A}"/>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1219484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A4A-1448-BFB4-783B-B383569CF6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4B3B29-C6AF-4859-0D81-048A8D8E7F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48660D-702B-4436-92F0-7E362647F91F}"/>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5" name="Footer Placeholder 4">
            <a:extLst>
              <a:ext uri="{FF2B5EF4-FFF2-40B4-BE49-F238E27FC236}">
                <a16:creationId xmlns:a16="http://schemas.microsoft.com/office/drawing/2014/main" id="{F121AB1F-50DC-799D-662D-6ABE6F9CF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C0759-C06B-BD43-A867-64E4943CB97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6885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B286-E109-DF56-3354-9EBB9B5AD3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FBA1BC-FD2E-EC48-7F3D-EAE382EF6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1FB9B-4CC0-59F3-79CE-50BDB1CF57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B6D12A-6B6F-D96F-E37E-60E80B018217}"/>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6" name="Footer Placeholder 5">
            <a:extLst>
              <a:ext uri="{FF2B5EF4-FFF2-40B4-BE49-F238E27FC236}">
                <a16:creationId xmlns:a16="http://schemas.microsoft.com/office/drawing/2014/main" id="{6EAB1D1D-9984-1BE0-A9AE-482E21A1F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A9D570-A79C-057C-6355-694323D92B89}"/>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12225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2E31-2F30-2FBC-B963-E9A07AEB33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ECD35A-8B39-BC77-3C19-54035D8903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408F13-7339-18A8-8571-F9F2D86771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57706-1749-9278-F728-58B990AE4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4423B-8211-534A-22EC-BE8E0E770E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59B804-1DE5-9C35-6F81-3A293D1A90F7}"/>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8" name="Footer Placeholder 7">
            <a:extLst>
              <a:ext uri="{FF2B5EF4-FFF2-40B4-BE49-F238E27FC236}">
                <a16:creationId xmlns:a16="http://schemas.microsoft.com/office/drawing/2014/main" id="{171D4FF6-84CE-0494-D968-CE07AA6D3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568B0D-5839-7A38-CE68-9BEFDA69F38E}"/>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370576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FDC7-1509-15E3-FC6B-805EA76BD5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E55E65-38EA-9E43-0C6D-EB82CBCB3444}"/>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4" name="Footer Placeholder 3">
            <a:extLst>
              <a:ext uri="{FF2B5EF4-FFF2-40B4-BE49-F238E27FC236}">
                <a16:creationId xmlns:a16="http://schemas.microsoft.com/office/drawing/2014/main" id="{01EC6B55-0201-1312-335A-069E8331FA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A86EF-5BE7-951E-E1F1-DB496365FBE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29192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77714-1AE4-D06D-041E-70C6F3BE0678}"/>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3" name="Footer Placeholder 2">
            <a:extLst>
              <a:ext uri="{FF2B5EF4-FFF2-40B4-BE49-F238E27FC236}">
                <a16:creationId xmlns:a16="http://schemas.microsoft.com/office/drawing/2014/main" id="{964B493B-9D46-0485-1C7C-EC89D1B99D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C5D092-CD68-93A5-D410-D8D9F0F32E3B}"/>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84488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8FCC-59F7-002F-887A-3AE9E3CA3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5E3BF3-66ED-D5F7-4D10-42A1711BC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1EEA8-D320-6867-9BA6-758966E3F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F5B38-62A1-CE82-8A74-5434C0A4131B}"/>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6" name="Footer Placeholder 5">
            <a:extLst>
              <a:ext uri="{FF2B5EF4-FFF2-40B4-BE49-F238E27FC236}">
                <a16:creationId xmlns:a16="http://schemas.microsoft.com/office/drawing/2014/main" id="{B65B5D93-06AF-21CA-460C-74E6E8B24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5CCB2-2362-5C44-3188-75821D5703EB}"/>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24750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F888-87D6-FE2D-6CB5-C363685D3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4AE296-04DC-6316-72BF-93486EDBC0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5E4AC3-BDF1-C463-09B8-B7AACAA77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8EDC2-B5DC-02FD-C84A-A77A922DA504}"/>
              </a:ext>
            </a:extLst>
          </p:cNvPr>
          <p:cNvSpPr>
            <a:spLocks noGrp="1"/>
          </p:cNvSpPr>
          <p:nvPr>
            <p:ph type="dt" sz="half" idx="10"/>
          </p:nvPr>
        </p:nvSpPr>
        <p:spPr/>
        <p:txBody>
          <a:bodyPr/>
          <a:lstStyle/>
          <a:p>
            <a:fld id="{BAA8DE05-51EE-4692-B197-877FA1DAAAED}" type="datetimeFigureOut">
              <a:rPr lang="en-US" smtClean="0"/>
              <a:t>1/3/26</a:t>
            </a:fld>
            <a:endParaRPr lang="en-US"/>
          </a:p>
        </p:txBody>
      </p:sp>
      <p:sp>
        <p:nvSpPr>
          <p:cNvPr id="6" name="Footer Placeholder 5">
            <a:extLst>
              <a:ext uri="{FF2B5EF4-FFF2-40B4-BE49-F238E27FC236}">
                <a16:creationId xmlns:a16="http://schemas.microsoft.com/office/drawing/2014/main" id="{3193FCE8-2ECF-C3F9-9FBA-7159C1FE7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C1A29-C80D-1CF9-8B56-52DE889EC456}"/>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77129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09D87-B60C-2F4C-DA19-BB04307F5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374F2-0FF1-114D-5529-1A4E236651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FAB11-252C-AF3A-1868-D64F46A93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A8DE05-51EE-4692-B197-877FA1DAAAED}" type="datetimeFigureOut">
              <a:rPr lang="en-US" smtClean="0"/>
              <a:t>1/3/26</a:t>
            </a:fld>
            <a:endParaRPr lang="en-US"/>
          </a:p>
        </p:txBody>
      </p:sp>
      <p:sp>
        <p:nvSpPr>
          <p:cNvPr id="5" name="Footer Placeholder 4">
            <a:extLst>
              <a:ext uri="{FF2B5EF4-FFF2-40B4-BE49-F238E27FC236}">
                <a16:creationId xmlns:a16="http://schemas.microsoft.com/office/drawing/2014/main" id="{E54987AE-9E20-DF1B-0ECB-89583BCE6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B754B6-F244-E0B6-9D65-0E3B11C545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72391D-08EA-4D13-AA34-90E6B0650B1C}" type="slidenum">
              <a:rPr lang="en-US" smtClean="0"/>
              <a:t>‹#›</a:t>
            </a:fld>
            <a:endParaRPr lang="en-US"/>
          </a:p>
        </p:txBody>
      </p:sp>
    </p:spTree>
    <p:extLst>
      <p:ext uri="{BB962C8B-B14F-4D97-AF65-F5344CB8AC3E}">
        <p14:creationId xmlns:p14="http://schemas.microsoft.com/office/powerpoint/2010/main" val="704804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2DBD-CB83-55BD-128C-2C66E47798F8}"/>
              </a:ext>
            </a:extLst>
          </p:cNvPr>
          <p:cNvSpPr>
            <a:spLocks noGrp="1"/>
          </p:cNvSpPr>
          <p:nvPr>
            <p:ph type="ctrTitle"/>
          </p:nvPr>
        </p:nvSpPr>
        <p:spPr/>
        <p:txBody>
          <a:bodyPr/>
          <a:lstStyle/>
          <a:p>
            <a:r>
              <a:rPr lang="en-US"/>
              <a:t>Java SE 17 – Presentation</a:t>
            </a:r>
          </a:p>
        </p:txBody>
      </p:sp>
      <p:sp>
        <p:nvSpPr>
          <p:cNvPr id="3" name="Subtitle 2">
            <a:extLst>
              <a:ext uri="{FF2B5EF4-FFF2-40B4-BE49-F238E27FC236}">
                <a16:creationId xmlns:a16="http://schemas.microsoft.com/office/drawing/2014/main" id="{96DD8BC4-D539-661E-8A88-53AF6C208F93}"/>
              </a:ext>
            </a:extLst>
          </p:cNvPr>
          <p:cNvSpPr>
            <a:spLocks noGrp="1"/>
          </p:cNvSpPr>
          <p:nvPr>
            <p:ph type="subTitle" idx="1"/>
          </p:nvPr>
        </p:nvSpPr>
        <p:spPr/>
        <p:txBody>
          <a:bodyPr/>
          <a:lstStyle/>
          <a:p>
            <a:r>
              <a:rPr lang="en-US"/>
              <a:t>Chapter 12 – Modules</a:t>
            </a:r>
          </a:p>
        </p:txBody>
      </p:sp>
    </p:spTree>
    <p:extLst>
      <p:ext uri="{BB962C8B-B14F-4D97-AF65-F5344CB8AC3E}">
        <p14:creationId xmlns:p14="http://schemas.microsoft.com/office/powerpoint/2010/main" val="2437323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8614F-44D2-ECB2-0E07-2F0C9F02F01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BE9B51-41F2-C435-755B-BD4866C8496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CB78DF94-EB49-5412-FE9A-23E11AECDAC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83A1C577-D6AA-3B9E-D167-E4F549730098}"/>
              </a:ext>
            </a:extLst>
          </p:cNvPr>
          <p:cNvPicPr>
            <a:picLocks noChangeAspect="1"/>
          </p:cNvPicPr>
          <p:nvPr/>
        </p:nvPicPr>
        <p:blipFill>
          <a:blip r:embed="rId3"/>
          <a:stretch>
            <a:fillRect/>
          </a:stretch>
        </p:blipFill>
        <p:spPr>
          <a:xfrm>
            <a:off x="2209800" y="2428392"/>
            <a:ext cx="7772400" cy="2001216"/>
          </a:xfrm>
          <a:prstGeom prst="rect">
            <a:avLst/>
          </a:prstGeom>
        </p:spPr>
      </p:pic>
      <p:sp>
        <p:nvSpPr>
          <p:cNvPr id="5" name="Rectangle 4">
            <a:extLst>
              <a:ext uri="{FF2B5EF4-FFF2-40B4-BE49-F238E27FC236}">
                <a16:creationId xmlns:a16="http://schemas.microsoft.com/office/drawing/2014/main" id="{CB47D137-952C-9BDC-D47E-A4DE054843B8}"/>
              </a:ext>
            </a:extLst>
          </p:cNvPr>
          <p:cNvSpPr/>
          <p:nvPr/>
        </p:nvSpPr>
        <p:spPr>
          <a:xfrm>
            <a:off x="5057422" y="3429000"/>
            <a:ext cx="4436534" cy="747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9208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48CB-49AA-EF53-2562-A8D0422113B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6980F3-8D51-A43A-76F2-1C976BD5066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1DFA498D-57A9-447B-C7D3-9486228F51F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Building Modules</a:t>
            </a:r>
          </a:p>
          <a:p>
            <a:pPr algn="l"/>
            <a:r>
              <a:rPr lang="en-US" sz="1800">
                <a:sym typeface="Wingdings" pitchFamily="2" charset="2"/>
              </a:rPr>
              <a:t>- Even if we don't use ..., the ... complexity will ... as the project ... if we use ... manually </a:t>
            </a:r>
          </a:p>
          <a:p>
            <a:pPr algn="l"/>
            <a:r>
              <a:rPr lang="en-US" sz="1800">
                <a:sym typeface="Wingdings" pitchFamily="2" charset="2"/>
              </a:rPr>
              <a:t>- People prefer to use ... tools such as .../...</a:t>
            </a:r>
          </a:p>
          <a:p>
            <a:pPr algn="l"/>
            <a:r>
              <a:rPr lang="en-US" sz="1800">
                <a:sym typeface="Wingdings" pitchFamily="2" charset="2"/>
              </a:rPr>
              <a:t>– These tools will recommend where ... (usually .../...)</a:t>
            </a:r>
          </a:p>
          <a:p>
            <a:pPr algn="l"/>
            <a:r>
              <a:rPr lang="en-US" sz="1800" b="1">
                <a:sym typeface="Wingdings" pitchFamily="2" charset="2"/>
              </a:rPr>
              <a:t>Running our first Module</a:t>
            </a:r>
          </a:p>
          <a:p>
            <a:pPr algn="l"/>
            <a:r>
              <a:rPr lang="en-US" sz="1800">
                <a:sym typeface="Wingdings" pitchFamily="2" charset="2"/>
              </a:rPr>
              <a:t>- Before we ... our module, we ... test it to see ...  We have to know the ... to run ...</a:t>
            </a:r>
          </a:p>
          <a:p>
            <a:pPr algn="l"/>
            <a:r>
              <a:rPr lang="en-US" sz="1800">
                <a:sym typeface="Wingdings" pitchFamily="2" charset="2"/>
              </a:rPr>
              <a:t>- For example, we have ... book.sybex and ... com.sybex.OCP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87AA8B08-D278-CB92-16D9-F75D7C0AA035}"/>
              </a:ext>
            </a:extLst>
          </p:cNvPr>
          <p:cNvPicPr>
            <a:picLocks noChangeAspect="1"/>
          </p:cNvPicPr>
          <p:nvPr/>
        </p:nvPicPr>
        <p:blipFill>
          <a:blip r:embed="rId3"/>
          <a:stretch>
            <a:fillRect/>
          </a:stretch>
        </p:blipFill>
        <p:spPr>
          <a:xfrm>
            <a:off x="2209800" y="3881702"/>
            <a:ext cx="7772400" cy="1950924"/>
          </a:xfrm>
          <a:prstGeom prst="rect">
            <a:avLst/>
          </a:prstGeom>
        </p:spPr>
      </p:pic>
      <p:sp>
        <p:nvSpPr>
          <p:cNvPr id="5" name="Rectangle 4">
            <a:extLst>
              <a:ext uri="{FF2B5EF4-FFF2-40B4-BE49-F238E27FC236}">
                <a16:creationId xmlns:a16="http://schemas.microsoft.com/office/drawing/2014/main" id="{489F414C-8563-FC6F-7499-F84FDA8D8A95}"/>
              </a:ext>
            </a:extLst>
          </p:cNvPr>
          <p:cNvSpPr/>
          <p:nvPr/>
        </p:nvSpPr>
        <p:spPr>
          <a:xfrm>
            <a:off x="3488267" y="4278489"/>
            <a:ext cx="1456266" cy="2935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1779624C-7AA0-9F32-9B1B-1AE9950AE5FE}"/>
              </a:ext>
            </a:extLst>
          </p:cNvPr>
          <p:cNvSpPr/>
          <p:nvPr/>
        </p:nvSpPr>
        <p:spPr>
          <a:xfrm>
            <a:off x="7236178" y="3881702"/>
            <a:ext cx="1241778" cy="58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A607B9A4-16B5-80C8-CBFF-6B5AE6F77D58}"/>
              </a:ext>
            </a:extLst>
          </p:cNvPr>
          <p:cNvSpPr/>
          <p:nvPr/>
        </p:nvSpPr>
        <p:spPr>
          <a:xfrm>
            <a:off x="8929511" y="4176889"/>
            <a:ext cx="835378" cy="2483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32E735FC-45D8-BDEF-B054-649CCDCD9BB9}"/>
              </a:ext>
            </a:extLst>
          </p:cNvPr>
          <p:cNvSpPr/>
          <p:nvPr/>
        </p:nvSpPr>
        <p:spPr>
          <a:xfrm>
            <a:off x="6660444" y="5429956"/>
            <a:ext cx="2359378" cy="225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89926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B728E-130A-EB7F-4F35-593A2F1C697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0257F47-4709-C33C-E8D3-E227F9DA073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442FB3BE-FEFE-D04E-BC4D-5A316340065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3,4)</a:t>
            </a:r>
          </a:p>
          <a:p>
            <a:pPr algn="l"/>
            <a:endParaRPr lang="en-US" sz="1800">
              <a:sym typeface="Wingdings" pitchFamily="2" charset="2"/>
            </a:endParaRPr>
          </a:p>
        </p:txBody>
      </p:sp>
      <p:pic>
        <p:nvPicPr>
          <p:cNvPr id="9" name="Picture 8">
            <a:extLst>
              <a:ext uri="{FF2B5EF4-FFF2-40B4-BE49-F238E27FC236}">
                <a16:creationId xmlns:a16="http://schemas.microsoft.com/office/drawing/2014/main" id="{AA378A63-9038-9D29-7897-7768AD5F52BB}"/>
              </a:ext>
            </a:extLst>
          </p:cNvPr>
          <p:cNvPicPr>
            <a:picLocks noChangeAspect="1"/>
          </p:cNvPicPr>
          <p:nvPr/>
        </p:nvPicPr>
        <p:blipFill>
          <a:blip r:embed="rId3"/>
          <a:stretch>
            <a:fillRect/>
          </a:stretch>
        </p:blipFill>
        <p:spPr>
          <a:xfrm>
            <a:off x="2209800" y="2602568"/>
            <a:ext cx="7772400" cy="1652864"/>
          </a:xfrm>
          <a:prstGeom prst="rect">
            <a:avLst/>
          </a:prstGeom>
        </p:spPr>
      </p:pic>
      <p:sp>
        <p:nvSpPr>
          <p:cNvPr id="10" name="Rectangle 9">
            <a:extLst>
              <a:ext uri="{FF2B5EF4-FFF2-40B4-BE49-F238E27FC236}">
                <a16:creationId xmlns:a16="http://schemas.microsoft.com/office/drawing/2014/main" id="{343485C4-4F7F-E060-51D9-92C767624278}"/>
              </a:ext>
            </a:extLst>
          </p:cNvPr>
          <p:cNvSpPr/>
          <p:nvPr/>
        </p:nvSpPr>
        <p:spPr>
          <a:xfrm>
            <a:off x="4526844" y="3160889"/>
            <a:ext cx="4594578" cy="982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87435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C2669-6381-6DF4-423A-65B7CE0A7C0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2BA0D9A-DA63-055E-774B-68E031A368D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A47ECA2-A297-9977-14C7-46614C24FF2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Packaging our first Module</a:t>
            </a:r>
          </a:p>
          <a:p>
            <a:pPr algn="l"/>
            <a:r>
              <a:rPr lang="en-US" sz="1800">
                <a:sym typeface="Wingdings" pitchFamily="2" charset="2"/>
              </a:rPr>
              <a:t>- Module won't ... if we just use it to ... in ... We must pack it to ... (note: the directory for ... must be ... first)</a:t>
            </a:r>
          </a:p>
          <a:p>
            <a:pPr algn="l"/>
            <a:r>
              <a:rPr lang="en-US" sz="1800">
                <a:sym typeface="Wingdings" pitchFamily="2" charset="2"/>
              </a:rPr>
              <a:t>(code illustration snippet 5,6)</a:t>
            </a:r>
          </a:p>
          <a:p>
            <a:pPr algn="l"/>
            <a:r>
              <a:rPr lang="en-US" sz="1800" b="1">
                <a:sym typeface="Wingdings" pitchFamily="2" charset="2"/>
              </a:rPr>
              <a:t>Updating our example for multiple modules</a:t>
            </a:r>
          </a:p>
          <a:p>
            <a:pPr algn="l"/>
            <a:r>
              <a:rPr lang="en-US" sz="1800">
                <a:sym typeface="Wingdings" pitchFamily="2" charset="2"/>
              </a:rPr>
              <a:t>- The first module is completed, now we ... We can see that the feeding module depends by ...</a:t>
            </a:r>
          </a:p>
          <a:p>
            <a:pPr algn="l"/>
            <a:r>
              <a:rPr lang="en-US" sz="1800" b="1">
                <a:sym typeface="Wingdings" pitchFamily="2" charset="2"/>
              </a:rPr>
              <a:t>Updating the Feeding Module</a:t>
            </a:r>
          </a:p>
          <a:p>
            <a:pPr algn="l"/>
            <a:r>
              <a:rPr lang="en-US" sz="1800">
                <a:sym typeface="Wingdings" pitchFamily="2" charset="2"/>
              </a:rPr>
              <a:t>- The ... directive is used to tell Java that this module is used by other ...</a:t>
            </a:r>
          </a:p>
          <a:p>
            <a:pPr algn="l"/>
            <a:r>
              <a:rPr lang="en-US" sz="1800">
                <a:sym typeface="Wingdings" pitchFamily="2" charset="2"/>
              </a:rPr>
              <a:t>- If we don't have this directive, then ... and we can only ... in terminal</a:t>
            </a:r>
          </a:p>
          <a:p>
            <a:pPr algn="l"/>
            <a:r>
              <a:rPr lang="en-US" sz="1800">
                <a:sym typeface="Wingdings" pitchFamily="2" charset="2"/>
              </a:rPr>
              <a:t>- Because we want other ... to use ... we must specify it in ...</a:t>
            </a:r>
          </a:p>
          <a:p>
            <a:pPr algn="l"/>
            <a:r>
              <a:rPr lang="en-US" sz="1800">
                <a:sym typeface="Wingdings" pitchFamily="2" charset="2"/>
              </a:rPr>
              <a:t>(code illustration snippet 7)</a:t>
            </a:r>
          </a:p>
          <a:p>
            <a:pPr algn="l"/>
            <a:r>
              <a:rPr lang="en-US" sz="1800">
                <a:sym typeface="Wingdings" pitchFamily="2" charset="2"/>
              </a:rPr>
              <a:t>- Recompile and ... will ...</a:t>
            </a:r>
            <a:endParaRPr lang="en-US" sz="1800" b="1">
              <a:sym typeface="Wingdings" pitchFamily="2" charset="2"/>
            </a:endParaRPr>
          </a:p>
          <a:p>
            <a:pPr algn="l"/>
            <a:r>
              <a:rPr lang="en-US" sz="1800">
                <a:sym typeface="Wingdings" pitchFamily="2" charset="2"/>
              </a:rPr>
              <a:t>(code illustration snippet 8)</a:t>
            </a:r>
          </a:p>
          <a:p>
            <a:pPr algn="l"/>
            <a:r>
              <a:rPr lang="en-US" sz="1800" b="1">
                <a:sym typeface="Wingdings" pitchFamily="2" charset="2"/>
              </a:rPr>
              <a:t>Creating a Care Module</a:t>
            </a:r>
          </a:p>
          <a:p>
            <a:pPr algn="l"/>
            <a:r>
              <a:rPr lang="en-US" sz="1800">
                <a:sym typeface="Wingdings" pitchFamily="2" charset="2"/>
              </a:rPr>
              <a:t>- Next, we will create the zoo.animal.care ... This ... will contain 2 ... The first one is ....medical, it will be ... and the second one is ....details, which won't be ... (just like how medical record ...)</a:t>
            </a:r>
          </a:p>
        </p:txBody>
      </p:sp>
    </p:spTree>
    <p:extLst>
      <p:ext uri="{BB962C8B-B14F-4D97-AF65-F5344CB8AC3E}">
        <p14:creationId xmlns:p14="http://schemas.microsoft.com/office/powerpoint/2010/main" val="268339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6254F-7BEC-6C0F-9161-1BBD2C66E03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E582D44-4D5E-F819-2138-412594DF07A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32FEB13-5B82-6925-DF01-A797511DCB8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07BB8212-9D38-524A-6C48-42640498AD3F}"/>
              </a:ext>
            </a:extLst>
          </p:cNvPr>
          <p:cNvPicPr>
            <a:picLocks noChangeAspect="1"/>
          </p:cNvPicPr>
          <p:nvPr/>
        </p:nvPicPr>
        <p:blipFill>
          <a:blip r:embed="rId3"/>
          <a:stretch>
            <a:fillRect/>
          </a:stretch>
        </p:blipFill>
        <p:spPr>
          <a:xfrm>
            <a:off x="3225800" y="1809750"/>
            <a:ext cx="5740400" cy="3238500"/>
          </a:xfrm>
          <a:prstGeom prst="rect">
            <a:avLst/>
          </a:prstGeom>
        </p:spPr>
      </p:pic>
    </p:spTree>
    <p:extLst>
      <p:ext uri="{BB962C8B-B14F-4D97-AF65-F5344CB8AC3E}">
        <p14:creationId xmlns:p14="http://schemas.microsoft.com/office/powerpoint/2010/main" val="182849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94D48-A8E3-F51D-C17C-CB71B3A4E3A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8482B53-B38C-B8E9-6242-04ADF169822A}"/>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A23F9F4F-4425-2890-F1FF-E1E81091DE3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9)</a:t>
            </a:r>
          </a:p>
          <a:p>
            <a:pPr algn="l"/>
            <a:r>
              <a:rPr lang="en-US" sz="1800">
                <a:sym typeface="Wingdings" pitchFamily="2" charset="2"/>
              </a:rPr>
              <a:t>- There are 1 new ... which is ... used to specify that this ... requires ... </a:t>
            </a:r>
          </a:p>
          <a:p>
            <a:pPr algn="l"/>
            <a:r>
              <a:rPr lang="en-US" sz="1800">
                <a:sym typeface="Wingdings" pitchFamily="2" charset="2"/>
              </a:rPr>
              <a:t>(code illustration snippet 10)</a:t>
            </a:r>
          </a:p>
          <a:p>
            <a:pPr algn="l"/>
            <a:r>
              <a:rPr lang="en-US" sz="1800" b="1">
                <a:sym typeface="Wingdings" pitchFamily="2" charset="2"/>
              </a:rPr>
              <a:t>Creating the Talks Modules</a:t>
            </a:r>
          </a:p>
          <a:p>
            <a:pPr algn="l"/>
            <a:r>
              <a:rPr lang="en-US" sz="1800">
                <a:sym typeface="Wingdings" pitchFamily="2" charset="2"/>
              </a:rPr>
              <a:t>- Up until now, we just handle single ... and ... </a:t>
            </a:r>
          </a:p>
          <a:p>
            <a:pPr algn="l"/>
            <a:r>
              <a:rPr lang="en-US" sz="1800">
                <a:sym typeface="Wingdings" pitchFamily="2" charset="2"/>
              </a:rPr>
              <a:t>- Now we will ... and ... multiple ... at the same ... </a:t>
            </a:r>
          </a:p>
          <a:p>
            <a:pPr algn="l"/>
            <a:r>
              <a:rPr lang="en-US" sz="1800">
                <a:sym typeface="Wingdings" pitchFamily="2" charset="2"/>
              </a:rPr>
              <a:t>- In the following picture, we can see that the Talk ... depends on ... simultaneously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827899C1-7B42-A0F4-F652-81A84A5C18A6}"/>
              </a:ext>
            </a:extLst>
          </p:cNvPr>
          <p:cNvPicPr>
            <a:picLocks noChangeAspect="1"/>
          </p:cNvPicPr>
          <p:nvPr/>
        </p:nvPicPr>
        <p:blipFill>
          <a:blip r:embed="rId3"/>
          <a:stretch>
            <a:fillRect/>
          </a:stretch>
        </p:blipFill>
        <p:spPr>
          <a:xfrm>
            <a:off x="2971800" y="3429000"/>
            <a:ext cx="6248400" cy="3429000"/>
          </a:xfrm>
          <a:prstGeom prst="rect">
            <a:avLst/>
          </a:prstGeom>
        </p:spPr>
      </p:pic>
    </p:spTree>
    <p:extLst>
      <p:ext uri="{BB962C8B-B14F-4D97-AF65-F5344CB8AC3E}">
        <p14:creationId xmlns:p14="http://schemas.microsoft.com/office/powerpoint/2010/main" val="309943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BC401-49C7-CFB5-3961-C0411A17BBC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9082899-7032-41B5-DA20-0FF0E54F15E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D7F9391-C532-9B2E-B7AB-FEF480562F8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5" name="Picture 4">
            <a:extLst>
              <a:ext uri="{FF2B5EF4-FFF2-40B4-BE49-F238E27FC236}">
                <a16:creationId xmlns:a16="http://schemas.microsoft.com/office/drawing/2014/main" id="{B4DC5541-3B79-A7E5-1AF7-D7284F26F07F}"/>
              </a:ext>
            </a:extLst>
          </p:cNvPr>
          <p:cNvPicPr>
            <a:picLocks noChangeAspect="1"/>
          </p:cNvPicPr>
          <p:nvPr/>
        </p:nvPicPr>
        <p:blipFill>
          <a:blip r:embed="rId3"/>
          <a:stretch>
            <a:fillRect/>
          </a:stretch>
        </p:blipFill>
        <p:spPr>
          <a:xfrm>
            <a:off x="3422650" y="1841500"/>
            <a:ext cx="5346700" cy="3175000"/>
          </a:xfrm>
          <a:prstGeom prst="rect">
            <a:avLst/>
          </a:prstGeom>
        </p:spPr>
      </p:pic>
    </p:spTree>
    <p:extLst>
      <p:ext uri="{BB962C8B-B14F-4D97-AF65-F5344CB8AC3E}">
        <p14:creationId xmlns:p14="http://schemas.microsoft.com/office/powerpoint/2010/main" val="92751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C6DF5-DB8A-C30B-81EF-FC6E75D21E1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1A232E4-2BCD-9EF3-33AF-E45D1EE4268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0769735-5984-F49F-62A6-BDF2F904854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11)</a:t>
            </a:r>
          </a:p>
          <a:p>
            <a:pPr algn="l"/>
            <a:r>
              <a:rPr lang="en-US" sz="1800" b="1">
                <a:sym typeface="Wingdings" pitchFamily="2" charset="2"/>
              </a:rPr>
              <a:t>Creating the Staff Module</a:t>
            </a:r>
          </a:p>
          <a:p>
            <a:pPr algn="l"/>
            <a:r>
              <a:rPr lang="en-US" sz="1800">
                <a:sym typeface="Wingdings" pitchFamily="2" charset="2"/>
              </a:rPr>
              <a:t>- With this module, no ...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67FD6A16-E0ED-2576-0E88-27F783FE6F65}"/>
              </a:ext>
            </a:extLst>
          </p:cNvPr>
          <p:cNvPicPr>
            <a:picLocks noChangeAspect="1"/>
          </p:cNvPicPr>
          <p:nvPr/>
        </p:nvPicPr>
        <p:blipFill>
          <a:blip r:embed="rId3"/>
          <a:stretch>
            <a:fillRect/>
          </a:stretch>
        </p:blipFill>
        <p:spPr>
          <a:xfrm>
            <a:off x="3302000" y="2305050"/>
            <a:ext cx="5588000" cy="2247900"/>
          </a:xfrm>
          <a:prstGeom prst="rect">
            <a:avLst/>
          </a:prstGeom>
        </p:spPr>
      </p:pic>
    </p:spTree>
    <p:extLst>
      <p:ext uri="{BB962C8B-B14F-4D97-AF65-F5344CB8AC3E}">
        <p14:creationId xmlns:p14="http://schemas.microsoft.com/office/powerpoint/2010/main" val="408867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C4BB2-2802-6354-881E-4AB7E5E4A04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5E2FA22-EC18-2711-C956-C9CB0A71BE7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5379CED5-B9BB-FFCA-C2D8-6ED9BF51333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957205AD-A483-5E1D-E227-566B3EB71956}"/>
              </a:ext>
            </a:extLst>
          </p:cNvPr>
          <p:cNvPicPr>
            <a:picLocks noChangeAspect="1"/>
          </p:cNvPicPr>
          <p:nvPr/>
        </p:nvPicPr>
        <p:blipFill>
          <a:blip r:embed="rId3"/>
          <a:stretch>
            <a:fillRect/>
          </a:stretch>
        </p:blipFill>
        <p:spPr>
          <a:xfrm>
            <a:off x="3003550" y="1695450"/>
            <a:ext cx="6184900" cy="3467100"/>
          </a:xfrm>
          <a:prstGeom prst="rect">
            <a:avLst/>
          </a:prstGeom>
        </p:spPr>
      </p:pic>
    </p:spTree>
    <p:extLst>
      <p:ext uri="{BB962C8B-B14F-4D97-AF65-F5344CB8AC3E}">
        <p14:creationId xmlns:p14="http://schemas.microsoft.com/office/powerpoint/2010/main" val="92800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13A3-B867-B9B0-46EE-3440339CC32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59652B2-3BA5-2476-0A5B-1F77B304E3C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B48FE6DB-264E-8D32-A97F-31F1DAF0E8B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Because there will be no ... =&gt; ... </a:t>
            </a:r>
          </a:p>
          <a:p>
            <a:pPr algn="l"/>
            <a:r>
              <a:rPr lang="en-US" sz="1800">
                <a:sym typeface="Wingdings" pitchFamily="2" charset="2"/>
              </a:rPr>
              <a:t>(code illustration snippet 12)</a:t>
            </a:r>
          </a:p>
          <a:p>
            <a:pPr algn="l"/>
            <a:r>
              <a:rPr lang="en-US" sz="1800" b="1">
                <a:sym typeface="Wingdings" pitchFamily="2" charset="2"/>
              </a:rPr>
              <a:t>Diving into the Module Declaration</a:t>
            </a:r>
          </a:p>
          <a:p>
            <a:pPr algn="l"/>
            <a:r>
              <a:rPr lang="en-US" sz="1800">
                <a:sym typeface="Wingdings" pitchFamily="2" charset="2"/>
              </a:rPr>
              <a:t>- In this section, we will talk about 3 ... ...,..., and ...</a:t>
            </a:r>
          </a:p>
          <a:p>
            <a:pPr algn="l"/>
            <a:r>
              <a:rPr lang="en-US" sz="1800">
                <a:sym typeface="Wingdings" pitchFamily="2" charset="2"/>
              </a:rPr>
              <a:t>– In the next part, we will talk about ... and ... directives</a:t>
            </a:r>
          </a:p>
          <a:p>
            <a:pPr algn="l"/>
            <a:r>
              <a:rPr lang="en-US" sz="1800">
                <a:sym typeface="Wingdings" pitchFamily="2" charset="2"/>
              </a:rPr>
              <a:t>– Please be advised that these ... could ... order ...</a:t>
            </a:r>
          </a:p>
          <a:p>
            <a:pPr algn="l"/>
            <a:r>
              <a:rPr lang="en-US" sz="1800" b="1">
                <a:sym typeface="Wingdings" pitchFamily="2" charset="2"/>
              </a:rPr>
              <a:t>Exporting a package</a:t>
            </a:r>
          </a:p>
          <a:p>
            <a:pPr algn="l"/>
            <a:r>
              <a:rPr lang="en-US" sz="1800">
                <a:sym typeface="Wingdings" pitchFamily="2" charset="2"/>
              </a:rPr>
              <a:t>- We have seen that we can allow ... from other ... by using ... Now we can export single ... for other ...</a:t>
            </a:r>
          </a:p>
          <a:p>
            <a:pPr algn="l"/>
            <a:r>
              <a:rPr lang="en-US" sz="1800">
                <a:sym typeface="Wingdings" pitchFamily="2" charset="2"/>
              </a:rPr>
              <a:t>(code illustration snippet 13)</a:t>
            </a:r>
          </a:p>
          <a:p>
            <a:pPr algn="l"/>
            <a:r>
              <a:rPr lang="en-US" sz="1800">
                <a:sym typeface="Wingdings" pitchFamily="2" charset="2"/>
              </a:rPr>
              <a:t>- Only ... need the ... module then why do we need to ... ? Because we can't predict ... so we need future-proof</a:t>
            </a:r>
          </a:p>
          <a:p>
            <a:pPr algn="l"/>
            <a:r>
              <a:rPr lang="en-US" sz="1800">
                <a:sym typeface="Wingdings" pitchFamily="2" charset="2"/>
              </a:rPr>
              <a:t>- Any package need other ... =&gt; only ...</a:t>
            </a:r>
          </a:p>
          <a:p>
            <a:pPr algn="l"/>
            <a:r>
              <a:rPr lang="en-US" sz="1800" b="1">
                <a:sym typeface="Wingdings" pitchFamily="2" charset="2"/>
              </a:rPr>
              <a:t>Exported type</a:t>
            </a:r>
          </a:p>
          <a:p>
            <a:pPr algn="l"/>
            <a:r>
              <a:rPr lang="en-US" sz="1800">
                <a:sym typeface="Wingdings" pitchFamily="2" charset="2"/>
              </a:rPr>
              <a:t>- What does "export" actually mean ? All public ..., ..., ... are all ... Moreover, all .../... method and fields in these ... are ... from ...</a:t>
            </a:r>
          </a:p>
          <a:p>
            <a:pPr algn="l"/>
            <a:r>
              <a:rPr lang="en-US" sz="1800">
                <a:sym typeface="Wingdings" pitchFamily="2" charset="2"/>
              </a:rPr>
              <a:t>- Only .../... field and method aren't ... because ...</a:t>
            </a:r>
          </a:p>
        </p:txBody>
      </p:sp>
    </p:spTree>
    <p:extLst>
      <p:ext uri="{BB962C8B-B14F-4D97-AF65-F5344CB8AC3E}">
        <p14:creationId xmlns:p14="http://schemas.microsoft.com/office/powerpoint/2010/main" val="3479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DAB38-D48E-0EE4-3D3B-5EA15FFD2C4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F044ECB-DB4F-474E-E686-B7BB6006BEE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D7D3C87-23C8-5412-EC56-7DDC7DDE941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Introducing Modules</a:t>
            </a:r>
          </a:p>
          <a:p>
            <a:pPr algn="l"/>
            <a:r>
              <a:rPr lang="en-US" sz="1800">
                <a:sym typeface="Wingdings" pitchFamily="2" charset="2"/>
              </a:rPr>
              <a:t>- When we studying for the exam, we will only see small ... However, in real life, these ... will have ... large ...</a:t>
            </a:r>
          </a:p>
          <a:p>
            <a:pPr algn="l"/>
            <a:r>
              <a:rPr lang="en-US" sz="1800">
                <a:sym typeface="Wingdings" pitchFamily="2" charset="2"/>
              </a:rPr>
              <a:t>– In an enterprise system, it will have ... even ... packed in ...</a:t>
            </a:r>
          </a:p>
          <a:p>
            <a:pPr algn="l"/>
            <a:r>
              <a:rPr lang="en-US" sz="1800">
                <a:sym typeface="Wingdings" pitchFamily="2" charset="2"/>
              </a:rPr>
              <a:t>– These ... will also be packed inside ... file along with some ... files </a:t>
            </a:r>
          </a:p>
          <a:p>
            <a:pPr algn="l"/>
            <a:r>
              <a:rPr lang="en-US" sz="1800">
                <a:sym typeface="Wingdings" pitchFamily="2" charset="2"/>
              </a:rPr>
              <a:t>- Moreover, ... program including the one that ... also contain ... software (OSS is ...) (for example, JDBC)</a:t>
            </a:r>
          </a:p>
          <a:p>
            <a:pPr algn="l"/>
            <a:r>
              <a:rPr lang="en-US" sz="1800">
                <a:sym typeface="Wingdings" pitchFamily="2" charset="2"/>
              </a:rPr>
              <a:t>- Some of the OSS ... also depends on ... (for example, Spring or JUnit). To use these, we need to make sure ... enough or minimum ... </a:t>
            </a:r>
          </a:p>
          <a:p>
            <a:pPr algn="l"/>
            <a:r>
              <a:rPr lang="en-US" sz="1800">
                <a:sym typeface="Wingdings" pitchFamily="2" charset="2"/>
              </a:rPr>
              <a:t>- Devs has a term to call these cyclic ... called ... to refers to incidents ...</a:t>
            </a:r>
          </a:p>
          <a:p>
            <a:pPr algn="l"/>
            <a:r>
              <a:rPr lang="en-US" sz="1800">
                <a:sym typeface="Wingdings" pitchFamily="2" charset="2"/>
              </a:rPr>
              <a:t>– JPMS (or ...) group codes at ... with the primary ... is to ... packages with different ... into a .... It looks like a ... file, but with an additional feature is to allow devs to ... access ...</a:t>
            </a:r>
          </a:p>
          <a:p>
            <a:pPr algn="l"/>
            <a:r>
              <a:rPr lang="en-US" sz="1800" b="1">
                <a:sym typeface="Wingdings" pitchFamily="2" charset="2"/>
              </a:rPr>
              <a:t>Exploring a module</a:t>
            </a:r>
          </a:p>
          <a:p>
            <a:pPr algn="l"/>
            <a:r>
              <a:rPr lang="en-US" sz="1800">
                <a:sym typeface="Wingdings" pitchFamily="2" charset="2"/>
              </a:rPr>
              <a:t>- In chapter 1, we have developed a program ... zoo. But it was ... version, and now we want to ... all processes =&gt; There will be many ... needed to ... (animal, visitor, ...)</a:t>
            </a:r>
          </a:p>
          <a:p>
            <a:pPr algn="l"/>
            <a:r>
              <a:rPr lang="en-US" sz="1800">
                <a:sym typeface="Wingdings" pitchFamily="2" charset="2"/>
              </a:rPr>
              <a:t>- A module is a ... + a special file called ... This file is used to ... declaration</a:t>
            </a:r>
          </a:p>
          <a:p>
            <a:pPr algn="l"/>
            <a:endParaRPr lang="en-US" sz="1800">
              <a:sym typeface="Wingdings" pitchFamily="2" charset="2"/>
            </a:endParaRPr>
          </a:p>
        </p:txBody>
      </p:sp>
    </p:spTree>
    <p:extLst>
      <p:ext uri="{BB962C8B-B14F-4D97-AF65-F5344CB8AC3E}">
        <p14:creationId xmlns:p14="http://schemas.microsoft.com/office/powerpoint/2010/main" val="270913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2F842-15DE-0362-32FA-720076039F2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BC2A472-0AEB-0071-6E15-7A31AEE9F78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BB3E640-9967-CF6A-F72B-01B24EE945F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51FFE2BD-5987-F40C-AD97-483D3D3FF0BA}"/>
              </a:ext>
            </a:extLst>
          </p:cNvPr>
          <p:cNvPicPr>
            <a:picLocks noChangeAspect="1"/>
          </p:cNvPicPr>
          <p:nvPr/>
        </p:nvPicPr>
        <p:blipFill>
          <a:blip r:embed="rId3"/>
          <a:stretch>
            <a:fillRect/>
          </a:stretch>
        </p:blipFill>
        <p:spPr>
          <a:xfrm>
            <a:off x="1009273" y="1659420"/>
            <a:ext cx="10173454" cy="3539160"/>
          </a:xfrm>
          <a:prstGeom prst="rect">
            <a:avLst/>
          </a:prstGeom>
        </p:spPr>
      </p:pic>
      <p:sp>
        <p:nvSpPr>
          <p:cNvPr id="5" name="Rectangle 4">
            <a:extLst>
              <a:ext uri="{FF2B5EF4-FFF2-40B4-BE49-F238E27FC236}">
                <a16:creationId xmlns:a16="http://schemas.microsoft.com/office/drawing/2014/main" id="{1249C63D-1992-AC52-4835-9E98D654A9C5}"/>
              </a:ext>
            </a:extLst>
          </p:cNvPr>
          <p:cNvSpPr/>
          <p:nvPr/>
        </p:nvSpPr>
        <p:spPr>
          <a:xfrm>
            <a:off x="2573867" y="2472267"/>
            <a:ext cx="8297333" cy="24609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1897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75FFF-6616-9284-CCAA-17C907FBD96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2AD8CA5-DCCC-3812-4818-46C3C81F6F7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AF2C9E39-CA44-9F8E-D1CE-3F6ADEF3CD5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Requiring a Module Transitively</a:t>
            </a:r>
          </a:p>
          <a:p>
            <a:pPr algn="l"/>
            <a:r>
              <a:rPr lang="en-US" sz="1800">
                <a:sym typeface="Wingdings" pitchFamily="2" charset="2"/>
              </a:rPr>
              <a:t>- requires ... in the last ... means ... </a:t>
            </a:r>
          </a:p>
          <a:p>
            <a:pPr algn="l"/>
            <a:r>
              <a:rPr lang="en-US" sz="1800">
                <a:sym typeface="Wingdings" pitchFamily="2" charset="2"/>
              </a:rPr>
              <a:t>- We also have a new ... called "requires ..." which means ... also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3473EE71-7630-4487-55CD-E6F28DFCAD6B}"/>
              </a:ext>
            </a:extLst>
          </p:cNvPr>
          <p:cNvPicPr>
            <a:picLocks noChangeAspect="1"/>
          </p:cNvPicPr>
          <p:nvPr/>
        </p:nvPicPr>
        <p:blipFill>
          <a:blip r:embed="rId3"/>
          <a:stretch>
            <a:fillRect/>
          </a:stretch>
        </p:blipFill>
        <p:spPr>
          <a:xfrm>
            <a:off x="3079750" y="2149826"/>
            <a:ext cx="6032500" cy="3619500"/>
          </a:xfrm>
          <a:prstGeom prst="rect">
            <a:avLst/>
          </a:prstGeom>
        </p:spPr>
      </p:pic>
    </p:spTree>
    <p:extLst>
      <p:ext uri="{BB962C8B-B14F-4D97-AF65-F5344CB8AC3E}">
        <p14:creationId xmlns:p14="http://schemas.microsoft.com/office/powerpoint/2010/main" val="402526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9763-2FA6-8FD6-9130-C5BE33F74B3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DCC00DA-2F8E-6519-9793-1DB27D279E4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B2EB36E9-05A0-7992-06CE-BCFEC364ECF7}"/>
              </a:ext>
            </a:extLst>
          </p:cNvPr>
          <p:cNvSpPr txBox="1">
            <a:spLocks/>
          </p:cNvSpPr>
          <p:nvPr/>
        </p:nvSpPr>
        <p:spPr>
          <a:xfrm>
            <a:off x="0" y="820738"/>
            <a:ext cx="12192000" cy="60372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With transitive, the ... arrow means ... while the ... arrow means ...</a:t>
            </a:r>
          </a:p>
          <a:p>
            <a:pPr algn="l"/>
            <a:r>
              <a:rPr lang="en-US" sz="1800">
                <a:sym typeface="Wingdings" pitchFamily="2" charset="2"/>
              </a:rPr>
              <a:t>(code illustration snippet 14)</a:t>
            </a:r>
          </a:p>
          <a:p>
            <a:pPr algn="l"/>
            <a:r>
              <a:rPr lang="en-US" sz="1800">
                <a:sym typeface="Wingdings" pitchFamily="2" charset="2"/>
              </a:rPr>
              <a:t>- Because all ... also depend on ... module and ... module =&gt; We just need to specify ... in ... module</a:t>
            </a:r>
          </a:p>
          <a:p>
            <a:pPr algn="l"/>
            <a:r>
              <a:rPr lang="en-US" sz="1800">
                <a:sym typeface="Wingdings" pitchFamily="2" charset="2"/>
              </a:rPr>
              <a:t>(code illustration snippet 15)</a:t>
            </a:r>
          </a:p>
          <a:p>
            <a:pPr algn="l"/>
            <a:r>
              <a:rPr lang="en-US" sz="1800" b="1">
                <a:sym typeface="Wingdings" pitchFamily="2" charset="2"/>
              </a:rPr>
              <a:t>Effect of requires transitive</a:t>
            </a:r>
          </a:p>
          <a:p>
            <a:pPr algn="l"/>
            <a:r>
              <a:rPr lang="en-US" sz="1800">
                <a:sym typeface="Wingdings" pitchFamily="2" charset="2"/>
              </a:rPr>
              <a:t>- Here are some effects of the ...</a:t>
            </a:r>
          </a:p>
          <a:p>
            <a:pPr algn="l"/>
            <a:r>
              <a:rPr lang="en-US" sz="1800">
                <a:sym typeface="Wingdings" pitchFamily="2" charset="2"/>
              </a:rPr>
              <a:t>+) The talks module can declare ... optional ...</a:t>
            </a:r>
          </a:p>
          <a:p>
            <a:pPr algn="l"/>
            <a:r>
              <a:rPr lang="en-US" sz="1800">
                <a:sym typeface="Wingdings" pitchFamily="2" charset="2"/>
              </a:rPr>
              <a:t>+) ... modules won't compile if ... access is not ...</a:t>
            </a:r>
          </a:p>
          <a:p>
            <a:pPr algn="l"/>
            <a:r>
              <a:rPr lang="en-US" sz="1800">
                <a:sym typeface="Wingdings" pitchFamily="2" charset="2"/>
              </a:rPr>
              <a:t>- These rules will still ... even if ... modules don't ... any ... in ... module</a:t>
            </a:r>
          </a:p>
          <a:p>
            <a:pPr algn="l"/>
            <a:r>
              <a:rPr lang="en-US" sz="1800" b="1">
                <a:sym typeface="Wingdings" pitchFamily="2" charset="2"/>
              </a:rPr>
              <a:t>Duplicate requires Statements</a:t>
            </a:r>
          </a:p>
          <a:p>
            <a:pPr algn="l"/>
            <a:r>
              <a:rPr lang="en-US" sz="1800">
                <a:sym typeface="Wingdings" pitchFamily="2" charset="2"/>
              </a:rPr>
              <a:t>- The exam can trick us with ... statements =&gt; This is ... allowed ... </a:t>
            </a:r>
          </a:p>
          <a:p>
            <a:pPr algn="l"/>
            <a:r>
              <a:rPr lang="en-US" sz="1800" b="1">
                <a:sym typeface="Wingdings" pitchFamily="2" charset="2"/>
              </a:rPr>
              <a:t>Opening a Package</a:t>
            </a:r>
          </a:p>
          <a:p>
            <a:pPr algn="l"/>
            <a:r>
              <a:rPr lang="en-US" sz="1800">
                <a:sym typeface="Wingdings" pitchFamily="2" charset="2"/>
              </a:rPr>
              <a:t>- Java allows ... to "inspect" and "call" ... with a technique called .... This is a powerful technique that allows ... code that is ... available at ... time. This technique can even be used to hack ... (question 1). However, we don't need to know about .... The directive ... is used to use the .. feature ... module... We just need to know its ... without how it ..</a:t>
            </a:r>
          </a:p>
          <a:p>
            <a:pPr algn="l"/>
            <a:r>
              <a:rPr lang="en-US" sz="1800">
                <a:sym typeface="Wingdings" pitchFamily="2" charset="2"/>
              </a:rPr>
              <a:t>- Because this is a dangerous ..., Java requires us to ... it inside ... file</a:t>
            </a:r>
          </a:p>
          <a:p>
            <a:pPr algn="l"/>
            <a:r>
              <a:rPr lang="en-US" sz="1800">
                <a:sym typeface="Wingdings" pitchFamily="2" charset="2"/>
              </a:rPr>
              <a:t>(code illustration snippet 16) </a:t>
            </a:r>
          </a:p>
        </p:txBody>
      </p:sp>
    </p:spTree>
    <p:extLst>
      <p:ext uri="{BB962C8B-B14F-4D97-AF65-F5344CB8AC3E}">
        <p14:creationId xmlns:p14="http://schemas.microsoft.com/office/powerpoint/2010/main" val="75665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0E6ED-B355-505E-BEC2-A9882E2227D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9CE89AF-1F25-DFC3-6D62-BD6E7D6FAC3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0271E27-1B42-F9FD-3480-D96D1D76898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Opening an Entire Module</a:t>
            </a:r>
          </a:p>
          <a:p>
            <a:pPr algn="l"/>
            <a:r>
              <a:rPr lang="en-US" sz="1800">
                <a:sym typeface="Wingdings" pitchFamily="2" charset="2"/>
              </a:rPr>
              <a:t>- In the previous ... we have ... Now we want to open the entire ... =&gt; We just need to add ... before ...</a:t>
            </a:r>
          </a:p>
          <a:p>
            <a:pPr algn="l"/>
            <a:r>
              <a:rPr lang="en-US" sz="1800">
                <a:sym typeface="Wingdings" pitchFamily="2" charset="2"/>
              </a:rPr>
              <a:t>(code illustration snippet 17)</a:t>
            </a:r>
          </a:p>
          <a:p>
            <a:pPr algn="l"/>
            <a:r>
              <a:rPr lang="en-US" sz="1800">
                <a:sym typeface="Wingdings" pitchFamily="2" charset="2"/>
              </a:rPr>
              <a:t>- Once we use ..., it is guranteed that ... =&gt; Mix with ... dead ...</a:t>
            </a:r>
          </a:p>
          <a:p>
            <a:pPr algn="l"/>
            <a:r>
              <a:rPr lang="en-US" sz="1800">
                <a:sym typeface="Wingdings" pitchFamily="2" charset="2"/>
              </a:rPr>
              <a:t>(code illustration snippet 18)</a:t>
            </a:r>
          </a:p>
          <a:p>
            <a:pPr algn="l"/>
            <a:r>
              <a:rPr lang="en-US" sz="1800" b="1">
                <a:sym typeface="Wingdings" pitchFamily="2" charset="2"/>
              </a:rPr>
              <a:t>Creating A Service</a:t>
            </a:r>
          </a:p>
          <a:p>
            <a:pPr algn="l"/>
            <a:r>
              <a:rPr lang="en-US" sz="1800">
                <a:sym typeface="Wingdings" pitchFamily="2" charset="2"/>
              </a:rPr>
              <a:t>- In this section, we will create a ...</a:t>
            </a:r>
          </a:p>
          <a:p>
            <a:pPr algn="l"/>
            <a:r>
              <a:rPr lang="en-US" sz="1800">
                <a:sym typeface="Wingdings" pitchFamily="2" charset="2"/>
              </a:rPr>
              <a:t>- A service is comprised of ..., ..., ... (Note: ... class ... is not ..., it is ...)</a:t>
            </a:r>
          </a:p>
          <a:p>
            <a:pPr algn="l"/>
            <a:endParaRPr lang="en-US" sz="1800">
              <a:sym typeface="Wingdings" pitchFamily="2" charset="2"/>
            </a:endParaRPr>
          </a:p>
        </p:txBody>
      </p:sp>
    </p:spTree>
    <p:extLst>
      <p:ext uri="{BB962C8B-B14F-4D97-AF65-F5344CB8AC3E}">
        <p14:creationId xmlns:p14="http://schemas.microsoft.com/office/powerpoint/2010/main" val="28650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06F9-CB86-D957-DB24-62F71E3A947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EEBCD99-6781-7FDA-2353-D556320546A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980A66F-113A-651A-00F3-D156BAA3060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B15A248C-53D7-A348-5182-3052592656A8}"/>
              </a:ext>
            </a:extLst>
          </p:cNvPr>
          <p:cNvPicPr>
            <a:picLocks noChangeAspect="1"/>
          </p:cNvPicPr>
          <p:nvPr/>
        </p:nvPicPr>
        <p:blipFill>
          <a:blip r:embed="rId3"/>
          <a:stretch>
            <a:fillRect/>
          </a:stretch>
        </p:blipFill>
        <p:spPr>
          <a:xfrm>
            <a:off x="2209800" y="1604993"/>
            <a:ext cx="7772400" cy="3648013"/>
          </a:xfrm>
          <a:prstGeom prst="rect">
            <a:avLst/>
          </a:prstGeom>
        </p:spPr>
      </p:pic>
    </p:spTree>
    <p:extLst>
      <p:ext uri="{BB962C8B-B14F-4D97-AF65-F5344CB8AC3E}">
        <p14:creationId xmlns:p14="http://schemas.microsoft.com/office/powerpoint/2010/main" val="285533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2A819-3D33-B50D-023A-48445295527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1BBE8BA-A416-17C4-CC1F-FA639AE6540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788111C-C8E5-8C70-D303-68B8A9E002C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Note: we don't need to ... like the picture, the book does that for ... In fact, we just can ... in a single ...</a:t>
            </a:r>
          </a:p>
          <a:p>
            <a:pPr algn="l"/>
            <a:r>
              <a:rPr lang="en-US" sz="1800" b="1">
                <a:sym typeface="Wingdings" pitchFamily="2" charset="2"/>
              </a:rPr>
              <a:t>Declaring the Service Provider Interface</a:t>
            </a:r>
          </a:p>
          <a:p>
            <a:pPr algn="l"/>
            <a:r>
              <a:rPr lang="en-US" sz="1800">
                <a:sym typeface="Wingdings" pitchFamily="2" charset="2"/>
              </a:rPr>
              <a:t>- In zoo.tours.api, there will be ... object ... Sourvenir. This is a part of ... because it .... interface ...</a:t>
            </a:r>
          </a:p>
          <a:p>
            <a:pPr algn="l"/>
            <a:r>
              <a:rPr lang="en-US" sz="1800">
                <a:sym typeface="Wingdings" pitchFamily="2" charset="2"/>
              </a:rPr>
              <a:t>(code illustration snippet 19)</a:t>
            </a:r>
          </a:p>
          <a:p>
            <a:pPr algn="l"/>
            <a:r>
              <a:rPr lang="en-US" sz="1800">
                <a:sym typeface="Wingdings" pitchFamily="2" charset="2"/>
              </a:rPr>
              <a:t>- This module will ... interface, this is called ... interface ... because ... defines ... of the service</a:t>
            </a:r>
          </a:p>
          <a:p>
            <a:pPr algn="l"/>
            <a:r>
              <a:rPr lang="en-US" sz="1800">
                <a:sym typeface="Wingdings" pitchFamily="2" charset="2"/>
              </a:rPr>
              <a:t>(code illustration snippet 20)</a:t>
            </a:r>
          </a:p>
          <a:p>
            <a:pPr algn="l"/>
            <a:r>
              <a:rPr lang="en-US" sz="1800">
                <a:sym typeface="Wingdings" pitchFamily="2" charset="2"/>
              </a:rPr>
              <a:t>- We will allow ... from outside of ...</a:t>
            </a:r>
          </a:p>
          <a:p>
            <a:pPr algn="l"/>
            <a:r>
              <a:rPr lang="en-US" sz="1800">
                <a:sym typeface="Wingdings" pitchFamily="2" charset="2"/>
              </a:rPr>
              <a:t>(code illustration snippet 21)</a:t>
            </a:r>
          </a:p>
          <a:p>
            <a:pPr algn="l"/>
            <a:r>
              <a:rPr lang="en-US" sz="1800">
                <a:sym typeface="Wingdings" pitchFamily="2" charset="2"/>
              </a:rPr>
              <a:t>- Now we will run and jar the code</a:t>
            </a:r>
          </a:p>
          <a:p>
            <a:pPr algn="l"/>
            <a:r>
              <a:rPr lang="en-US" sz="1800">
                <a:sym typeface="Wingdings" pitchFamily="2" charset="2"/>
              </a:rPr>
              <a:t>(code illustration snippet 22)</a:t>
            </a:r>
          </a:p>
          <a:p>
            <a:pPr algn="l"/>
            <a:r>
              <a:rPr lang="en-US" sz="1800">
                <a:sym typeface="Wingdings" pitchFamily="2" charset="2"/>
              </a:rPr>
              <a:t>- A ... could be a ... class not just interface (but exam always ... so we just ...)</a:t>
            </a:r>
          </a:p>
          <a:p>
            <a:pPr algn="l"/>
            <a:r>
              <a:rPr lang="en-US" sz="1800" b="1">
                <a:sym typeface="Wingdings" pitchFamily="2" charset="2"/>
              </a:rPr>
              <a:t>Creating a Service Locator</a:t>
            </a:r>
          </a:p>
          <a:p>
            <a:pPr algn="l"/>
            <a:r>
              <a:rPr lang="en-US" sz="1800">
                <a:sym typeface="Wingdings" pitchFamily="2" charset="2"/>
              </a:rPr>
              <a:t>- To complete our ..., we need something called ... The ... will find any ... that ... the interface ... Java will return any ... (this also called implementation ...)</a:t>
            </a:r>
          </a:p>
          <a:p>
            <a:pPr algn="l"/>
            <a:r>
              <a:rPr lang="en-US" sz="1800">
                <a:sym typeface="Wingdings" pitchFamily="2" charset="2"/>
              </a:rPr>
              <a:t>(code illustration snippet 23)</a:t>
            </a:r>
          </a:p>
          <a:p>
            <a:pPr algn="l"/>
            <a:r>
              <a:rPr lang="en-US" sz="1800">
                <a:sym typeface="Wingdings" pitchFamily="2" charset="2"/>
              </a:rPr>
              <a:t>- Note: the call for ... consumes ... so it is recommended to ...</a:t>
            </a:r>
          </a:p>
        </p:txBody>
      </p:sp>
    </p:spTree>
    <p:extLst>
      <p:ext uri="{BB962C8B-B14F-4D97-AF65-F5344CB8AC3E}">
        <p14:creationId xmlns:p14="http://schemas.microsoft.com/office/powerpoint/2010/main" val="17036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813E0-8914-B919-C774-3AB3865652F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3E28DD-14C0-0990-2267-BDC15F370C3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80189EEE-3F42-03F3-062C-A94CD753689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 file will ... the module, and because we need ... locate ... we need to requires .... The ... directive is used to specify that we need to find ...</a:t>
            </a:r>
          </a:p>
          <a:p>
            <a:pPr algn="l"/>
            <a:r>
              <a:rPr lang="en-US" sz="1800">
                <a:sym typeface="Wingdings" pitchFamily="2" charset="2"/>
              </a:rPr>
              <a:t>(code illustration snippet 24)</a:t>
            </a:r>
          </a:p>
          <a:p>
            <a:pPr algn="l"/>
            <a:r>
              <a:rPr lang="en-US" sz="1800">
                <a:sym typeface="Wingdings" pitchFamily="2" charset="2"/>
              </a:rPr>
              <a:t>- Now we will compile and jar the module</a:t>
            </a:r>
          </a:p>
          <a:p>
            <a:pPr algn="l"/>
            <a:r>
              <a:rPr lang="en-US" sz="1800">
                <a:sym typeface="Wingdings" pitchFamily="2" charset="2"/>
              </a:rPr>
              <a:t>(code illustration snippet 25)</a:t>
            </a:r>
          </a:p>
          <a:p>
            <a:pPr algn="l"/>
            <a:r>
              <a:rPr lang="en-US" sz="1800" b="1">
                <a:sym typeface="Wingdings" pitchFamily="2" charset="2"/>
              </a:rPr>
              <a:t>Using ServiceLoader</a:t>
            </a:r>
          </a:p>
          <a:p>
            <a:pPr algn="l"/>
            <a:r>
              <a:rPr lang="en-US" sz="1800">
                <a:sym typeface="Wingdings" pitchFamily="2" charset="2"/>
              </a:rPr>
              <a:t>- There are ... methods in ... class we need to know</a:t>
            </a:r>
          </a:p>
          <a:p>
            <a:pPr algn="l"/>
            <a:endParaRPr lang="en-US" sz="1800">
              <a:sym typeface="Wingdings" pitchFamily="2" charset="2"/>
            </a:endParaRPr>
          </a:p>
          <a:p>
            <a:pPr algn="l"/>
            <a:r>
              <a:rPr lang="en-US" sz="1800" b="1">
                <a:sym typeface="Wingdings" pitchFamily="2" charset="2"/>
              </a:rPr>
              <a:t>load()</a:t>
            </a:r>
          </a:p>
          <a:p>
            <a:pPr algn="l"/>
            <a:endParaRPr lang="en-US" sz="1800" b="1">
              <a:sym typeface="Wingdings" pitchFamily="2" charset="2"/>
            </a:endParaRPr>
          </a:p>
          <a:p>
            <a:pPr algn="l"/>
            <a:r>
              <a:rPr lang="en-US" sz="1800" b="1">
                <a:sym typeface="Wingdings" pitchFamily="2" charset="2"/>
              </a:rPr>
              <a:t>stream()</a:t>
            </a:r>
          </a:p>
          <a:p>
            <a:pPr algn="l"/>
            <a:endParaRPr lang="en-US" sz="1800" b="1">
              <a:sym typeface="Wingdings" pitchFamily="2" charset="2"/>
            </a:endParaRPr>
          </a:p>
          <a:p>
            <a:pPr algn="l"/>
            <a:r>
              <a:rPr lang="en-US" sz="1800">
                <a:sym typeface="Wingdings" pitchFamily="2" charset="2"/>
              </a:rPr>
              <a:t>- The ... method returns different ...because ... controls the element when evalutating =&gt; The returned ... will be a ... provider .... We will need to use get() to ... corresponding to ...</a:t>
            </a:r>
          </a:p>
        </p:txBody>
      </p:sp>
    </p:spTree>
    <p:extLst>
      <p:ext uri="{BB962C8B-B14F-4D97-AF65-F5344CB8AC3E}">
        <p14:creationId xmlns:p14="http://schemas.microsoft.com/office/powerpoint/2010/main" val="176888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0DFFA-F5E9-B70F-3B19-CCFD7D14F75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0B8528D-5ABC-16F8-45D1-A839CA2B627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D4846E6E-EFE2-2955-C4A9-C5F074D8E2B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F3963006-2D95-675F-CABA-E3B6602ED99E}"/>
              </a:ext>
            </a:extLst>
          </p:cNvPr>
          <p:cNvPicPr>
            <a:picLocks noChangeAspect="1"/>
          </p:cNvPicPr>
          <p:nvPr/>
        </p:nvPicPr>
        <p:blipFill>
          <a:blip r:embed="rId3"/>
          <a:stretch>
            <a:fillRect/>
          </a:stretch>
        </p:blipFill>
        <p:spPr>
          <a:xfrm>
            <a:off x="3341115" y="2006247"/>
            <a:ext cx="5509770" cy="2845506"/>
          </a:xfrm>
          <a:prstGeom prst="rect">
            <a:avLst/>
          </a:prstGeom>
        </p:spPr>
      </p:pic>
    </p:spTree>
    <p:extLst>
      <p:ext uri="{BB962C8B-B14F-4D97-AF65-F5344CB8AC3E}">
        <p14:creationId xmlns:p14="http://schemas.microsoft.com/office/powerpoint/2010/main" val="87719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C1A45-8AD8-1DC8-7855-FFAAAB7F6A3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0C08B3B-4163-FE5C-9141-38F4332AB84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61D6943-9409-CC27-632F-7789814B27FC}"/>
              </a:ext>
            </a:extLst>
          </p:cNvPr>
          <p:cNvSpPr txBox="1">
            <a:spLocks/>
          </p:cNvSpPr>
          <p:nvPr/>
        </p:nvSpPr>
        <p:spPr>
          <a:xfrm>
            <a:off x="0" y="820738"/>
            <a:ext cx="12192000" cy="60372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Invoking from a Consumer</a:t>
            </a:r>
          </a:p>
          <a:p>
            <a:pPr algn="l"/>
            <a:r>
              <a:rPr lang="en-US" sz="1800">
                <a:sym typeface="Wingdings" pitchFamily="2" charset="2"/>
              </a:rPr>
              <a:t>- Next, we will call ... from a ... (...)</a:t>
            </a:r>
          </a:p>
          <a:p>
            <a:pPr algn="l"/>
            <a:r>
              <a:rPr lang="en-US" sz="1800">
                <a:sym typeface="Wingdings" pitchFamily="2" charset="2"/>
              </a:rPr>
              <a:t>- Consumer(...) refers to the module that ... and ... the service. Once the ... get the ... through a ... locate ... It will use methods inside ...</a:t>
            </a:r>
          </a:p>
          <a:p>
            <a:pPr algn="l"/>
            <a:r>
              <a:rPr lang="en-US" sz="1800">
                <a:sym typeface="Wingdings" pitchFamily="2" charset="2"/>
              </a:rPr>
              <a:t>(code illustration snippet 26)</a:t>
            </a:r>
          </a:p>
          <a:p>
            <a:pPr algn="l"/>
            <a:r>
              <a:rPr lang="en-US" sz="1800">
                <a:sym typeface="Wingdings" pitchFamily="2" charset="2"/>
              </a:rPr>
              <a:t>- The current ... declaration doesn't need to know about ... because the ... locate ... handling the .... </a:t>
            </a:r>
          </a:p>
          <a:p>
            <a:pPr algn="l"/>
            <a:r>
              <a:rPr lang="en-US" sz="1800">
                <a:sym typeface="Wingdings" pitchFamily="2" charset="2"/>
              </a:rPr>
              <a:t>(code illustration snippet 27)</a:t>
            </a:r>
          </a:p>
          <a:p>
            <a:pPr algn="l"/>
            <a:r>
              <a:rPr lang="en-US" sz="1800">
                <a:sym typeface="Wingdings" pitchFamily="2" charset="2"/>
              </a:rPr>
              <a:t>- Now we will compile and jar the program ...</a:t>
            </a:r>
          </a:p>
          <a:p>
            <a:pPr algn="l"/>
            <a:r>
              <a:rPr lang="en-US" sz="1800">
                <a:sym typeface="Wingdings" pitchFamily="2" charset="2"/>
              </a:rPr>
              <a:t>(code illustration snippet 28)</a:t>
            </a:r>
            <a:endParaRPr lang="en-US" sz="1800" b="1">
              <a:sym typeface="Wingdings" pitchFamily="2" charset="2"/>
            </a:endParaRPr>
          </a:p>
          <a:p>
            <a:pPr algn="l"/>
            <a:r>
              <a:rPr lang="en-US" sz="1800" b="1">
                <a:sym typeface="Wingdings" pitchFamily="2" charset="2"/>
              </a:rPr>
              <a:t>Adding a Service Provider</a:t>
            </a:r>
          </a:p>
          <a:p>
            <a:pPr algn="l"/>
            <a:r>
              <a:rPr lang="en-US" sz="1800">
                <a:sym typeface="Wingdings" pitchFamily="2" charset="2"/>
              </a:rPr>
              <a:t>- A Service Provider is ... of the ... interface ...  At runtime, we could have many ... of the ... interface ... But here we will just ... for simplicity ...</a:t>
            </a:r>
          </a:p>
          <a:p>
            <a:pPr algn="l"/>
            <a:r>
              <a:rPr lang="en-US" sz="1800">
                <a:sym typeface="Wingdings" pitchFamily="2" charset="2"/>
              </a:rPr>
              <a:t>(code illustration snippet 29, 30)</a:t>
            </a:r>
          </a:p>
          <a:p>
            <a:pPr algn="l"/>
            <a:r>
              <a:rPr lang="en-US" sz="1800">
                <a:sym typeface="Wingdings" pitchFamily="2" charset="2"/>
              </a:rPr>
              <a:t>- The directive ... is used to specify that ... is a ... of the ... interface ...</a:t>
            </a:r>
          </a:p>
          <a:p>
            <a:pPr algn="l"/>
            <a:r>
              <a:rPr lang="en-US" sz="1800">
                <a:sym typeface="Wingdings" pitchFamily="2" charset="2"/>
              </a:rPr>
              <a:t>– We have to use ... because we don't want ... directly on the ... This allows us to provide specific ... for a ...</a:t>
            </a:r>
          </a:p>
          <a:p>
            <a:pPr algn="l"/>
            <a:r>
              <a:rPr lang="en-US" sz="1800">
                <a:sym typeface="Wingdings" pitchFamily="2" charset="2"/>
              </a:rPr>
              <a:t>– Note: We don't export ... containing the ... instead, we will make the ... available with the ... interface</a:t>
            </a:r>
          </a:p>
          <a:p>
            <a:pPr algn="l"/>
            <a:r>
              <a:rPr lang="en-US" sz="1800">
                <a:sym typeface="Wingdings" pitchFamily="2" charset="2"/>
              </a:rPr>
              <a:t>(code illustration snippet 31)</a:t>
            </a:r>
          </a:p>
        </p:txBody>
      </p:sp>
    </p:spTree>
    <p:extLst>
      <p:ext uri="{BB962C8B-B14F-4D97-AF65-F5344CB8AC3E}">
        <p14:creationId xmlns:p14="http://schemas.microsoft.com/office/powerpoint/2010/main" val="256073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895EB-FC0F-3639-A982-8C8661F7DD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3F0D78-95FA-8993-84D2-D4B48827539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CA77D02-CD08-B709-31FE-B9FCA33DD9D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Notice that we don't need to recompile ... and ... because we already got ... to find ...</a:t>
            </a:r>
          </a:p>
          <a:p>
            <a:pPr algn="l"/>
            <a:r>
              <a:rPr lang="en-US" sz="1800">
                <a:sym typeface="Wingdings" pitchFamily="2" charset="2"/>
              </a:rPr>
              <a:t>– This feature is useful when you have ... that ... regularly and ... from the codebase</a:t>
            </a:r>
          </a:p>
          <a:p>
            <a:pPr algn="l"/>
            <a:r>
              <a:rPr lang="en-US" sz="1800">
                <a:sym typeface="Wingdings" pitchFamily="2" charset="2"/>
              </a:rPr>
              <a:t>- In software development, the definition for separating ... into ... is called Loose Coupling. The advantage of ... this is we can ... deep with minimal on ... other ...</a:t>
            </a:r>
          </a:p>
          <a:p>
            <a:pPr algn="l"/>
            <a:r>
              <a:rPr lang="en-US" sz="1800">
                <a:sym typeface="Wingdings" pitchFamily="2" charset="2"/>
              </a:rPr>
              <a:t>- Depending on Loose Couple will allow the app to ... easily at ...</a:t>
            </a:r>
          </a:p>
          <a:p>
            <a:pPr algn="l"/>
            <a:r>
              <a:rPr lang="en-US" sz="1800" b="1">
                <a:sym typeface="Wingdings" pitchFamily="2" charset="2"/>
              </a:rPr>
              <a:t>Reviewing Directives and Services</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9CAF1344-B9B5-F5C6-A24A-0F4F0D45FFEC}"/>
              </a:ext>
            </a:extLst>
          </p:cNvPr>
          <p:cNvPicPr>
            <a:picLocks noChangeAspect="1"/>
          </p:cNvPicPr>
          <p:nvPr/>
        </p:nvPicPr>
        <p:blipFill>
          <a:blip r:embed="rId3"/>
          <a:stretch>
            <a:fillRect/>
          </a:stretch>
        </p:blipFill>
        <p:spPr>
          <a:xfrm>
            <a:off x="2514600" y="3092006"/>
            <a:ext cx="7772400" cy="3202697"/>
          </a:xfrm>
          <a:prstGeom prst="rect">
            <a:avLst/>
          </a:prstGeom>
        </p:spPr>
      </p:pic>
      <p:sp>
        <p:nvSpPr>
          <p:cNvPr id="5" name="Rectangle 4">
            <a:extLst>
              <a:ext uri="{FF2B5EF4-FFF2-40B4-BE49-F238E27FC236}">
                <a16:creationId xmlns:a16="http://schemas.microsoft.com/office/drawing/2014/main" id="{990CEACA-A90F-6FE9-8CC0-D01E0FB67D28}"/>
              </a:ext>
            </a:extLst>
          </p:cNvPr>
          <p:cNvSpPr/>
          <p:nvPr/>
        </p:nvSpPr>
        <p:spPr>
          <a:xfrm>
            <a:off x="5226756" y="3725333"/>
            <a:ext cx="3917244" cy="23932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65524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FB865-5B5A-CF54-7323-655ACA8A9B0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AC27E04-340B-09FD-271F-10FEFB2B1C1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5746884E-CFDA-CCCD-64DF-43991FCDEA0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3A4EC3B3-0336-9578-F211-1964CBF57937}"/>
              </a:ext>
            </a:extLst>
          </p:cNvPr>
          <p:cNvPicPr>
            <a:picLocks noChangeAspect="1"/>
          </p:cNvPicPr>
          <p:nvPr/>
        </p:nvPicPr>
        <p:blipFill>
          <a:blip r:embed="rId3"/>
          <a:stretch>
            <a:fillRect/>
          </a:stretch>
        </p:blipFill>
        <p:spPr>
          <a:xfrm>
            <a:off x="2457861" y="1398411"/>
            <a:ext cx="7276277" cy="4061178"/>
          </a:xfrm>
          <a:prstGeom prst="rect">
            <a:avLst/>
          </a:prstGeom>
        </p:spPr>
      </p:pic>
    </p:spTree>
    <p:extLst>
      <p:ext uri="{BB962C8B-B14F-4D97-AF65-F5344CB8AC3E}">
        <p14:creationId xmlns:p14="http://schemas.microsoft.com/office/powerpoint/2010/main" val="372706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604E1-32BA-1742-5F14-335F9D6DBA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DEB979B-0350-D263-9868-FFF7BDCE29B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F7CA31C-089A-BC4F-008E-43D457EFB3B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8" name="Picture 7">
            <a:extLst>
              <a:ext uri="{FF2B5EF4-FFF2-40B4-BE49-F238E27FC236}">
                <a16:creationId xmlns:a16="http://schemas.microsoft.com/office/drawing/2014/main" id="{775275D5-D972-E2D0-B4AE-82B17BEAAD73}"/>
              </a:ext>
            </a:extLst>
          </p:cNvPr>
          <p:cNvPicPr>
            <a:picLocks noChangeAspect="1"/>
          </p:cNvPicPr>
          <p:nvPr/>
        </p:nvPicPr>
        <p:blipFill>
          <a:blip r:embed="rId3"/>
          <a:stretch>
            <a:fillRect/>
          </a:stretch>
        </p:blipFill>
        <p:spPr>
          <a:xfrm>
            <a:off x="2209800" y="1459610"/>
            <a:ext cx="7772400" cy="3938780"/>
          </a:xfrm>
          <a:prstGeom prst="rect">
            <a:avLst/>
          </a:prstGeom>
        </p:spPr>
      </p:pic>
      <p:sp>
        <p:nvSpPr>
          <p:cNvPr id="9" name="Rectangle 8">
            <a:extLst>
              <a:ext uri="{FF2B5EF4-FFF2-40B4-BE49-F238E27FC236}">
                <a16:creationId xmlns:a16="http://schemas.microsoft.com/office/drawing/2014/main" id="{C447D764-0646-3EEB-3F39-A51A58C26738}"/>
              </a:ext>
            </a:extLst>
          </p:cNvPr>
          <p:cNvSpPr/>
          <p:nvPr/>
        </p:nvSpPr>
        <p:spPr>
          <a:xfrm>
            <a:off x="5763984" y="2088444"/>
            <a:ext cx="3567289" cy="30931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64969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178-AB37-B3E0-D8DA-59ED3522A27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F3217B2-1BE0-AAEA-5136-53CD9473A42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A906EDD9-4179-80EF-FAFC-5989E73E1AA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Discovering Modules</a:t>
            </a:r>
          </a:p>
          <a:p>
            <a:pPr algn="l"/>
            <a:r>
              <a:rPr lang="en-US" sz="1800">
                <a:sym typeface="Wingdings" pitchFamily="2" charset="2"/>
              </a:rPr>
              <a:t>- Up until now, we are just working with ... All classes in JDK are also ... </a:t>
            </a:r>
          </a:p>
          <a:p>
            <a:pPr algn="l"/>
            <a:r>
              <a:rPr lang="en-US" sz="1800">
                <a:sym typeface="Wingdings" pitchFamily="2" charset="2"/>
              </a:rPr>
              <a:t>(Note: we won't need to know the output of the command, we just need to know what it is, syntax ...)</a:t>
            </a:r>
          </a:p>
          <a:p>
            <a:pPr algn="l"/>
            <a:r>
              <a:rPr lang="en-US" sz="1800">
                <a:sym typeface="Wingdings" pitchFamily="2" charset="2"/>
              </a:rPr>
              <a:t>- The most important module we need to rememeber is ... It contains most of our ... in exam. Its importance is so large that it is the same as ... (automatically ...)</a:t>
            </a:r>
          </a:p>
          <a:p>
            <a:pPr algn="l"/>
            <a:endParaRPr lang="en-US" sz="1800">
              <a:sym typeface="Wingdings" pitchFamily="2" charset="2"/>
            </a:endParaRPr>
          </a:p>
        </p:txBody>
      </p:sp>
      <p:pic>
        <p:nvPicPr>
          <p:cNvPr id="6" name="Picture 5">
            <a:extLst>
              <a:ext uri="{FF2B5EF4-FFF2-40B4-BE49-F238E27FC236}">
                <a16:creationId xmlns:a16="http://schemas.microsoft.com/office/drawing/2014/main" id="{70482B1A-6DAB-7E7B-F9D8-9E6082BA6C68}"/>
              </a:ext>
            </a:extLst>
          </p:cNvPr>
          <p:cNvPicPr>
            <a:picLocks noChangeAspect="1"/>
          </p:cNvPicPr>
          <p:nvPr/>
        </p:nvPicPr>
        <p:blipFill>
          <a:blip r:embed="rId3"/>
          <a:stretch>
            <a:fillRect/>
          </a:stretch>
        </p:blipFill>
        <p:spPr>
          <a:xfrm>
            <a:off x="2209800" y="2621069"/>
            <a:ext cx="7772400" cy="3828484"/>
          </a:xfrm>
          <a:prstGeom prst="rect">
            <a:avLst/>
          </a:prstGeom>
        </p:spPr>
      </p:pic>
      <p:sp>
        <p:nvSpPr>
          <p:cNvPr id="7" name="Rectangle 6">
            <a:extLst>
              <a:ext uri="{FF2B5EF4-FFF2-40B4-BE49-F238E27FC236}">
                <a16:creationId xmlns:a16="http://schemas.microsoft.com/office/drawing/2014/main" id="{71CF8A2D-FF03-A2E3-0448-61D9E1933130}"/>
              </a:ext>
            </a:extLst>
          </p:cNvPr>
          <p:cNvSpPr/>
          <p:nvPr/>
        </p:nvSpPr>
        <p:spPr>
          <a:xfrm>
            <a:off x="3826933" y="3318933"/>
            <a:ext cx="5689600" cy="2878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210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D5B3-0E8C-3FD5-5A26-40047D1C073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1431D64-9223-835D-273A-BC4DCCCE395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A59A4D4-7354-84E4-3EB5-935880223F5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For the exam, we must remember that the ... related to ... will start with ... and the ... related to ... will start with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810838DB-A382-C3A2-4AD1-B18C57BE06AF}"/>
              </a:ext>
            </a:extLst>
          </p:cNvPr>
          <p:cNvPicPr>
            <a:picLocks noChangeAspect="1"/>
          </p:cNvPicPr>
          <p:nvPr/>
        </p:nvPicPr>
        <p:blipFill>
          <a:blip r:embed="rId3"/>
          <a:stretch>
            <a:fillRect/>
          </a:stretch>
        </p:blipFill>
        <p:spPr>
          <a:xfrm>
            <a:off x="2463800" y="1375127"/>
            <a:ext cx="7264400" cy="1917700"/>
          </a:xfrm>
          <a:prstGeom prst="rect">
            <a:avLst/>
          </a:prstGeom>
        </p:spPr>
      </p:pic>
      <p:pic>
        <p:nvPicPr>
          <p:cNvPr id="5" name="Picture 4">
            <a:extLst>
              <a:ext uri="{FF2B5EF4-FFF2-40B4-BE49-F238E27FC236}">
                <a16:creationId xmlns:a16="http://schemas.microsoft.com/office/drawing/2014/main" id="{C5CCA0E9-0C7D-D751-8A0F-2648353AFEA9}"/>
              </a:ext>
            </a:extLst>
          </p:cNvPr>
          <p:cNvPicPr>
            <a:picLocks noChangeAspect="1"/>
          </p:cNvPicPr>
          <p:nvPr/>
        </p:nvPicPr>
        <p:blipFill>
          <a:blip r:embed="rId4"/>
          <a:stretch>
            <a:fillRect/>
          </a:stretch>
        </p:blipFill>
        <p:spPr>
          <a:xfrm>
            <a:off x="2273300" y="3429000"/>
            <a:ext cx="7645400" cy="2362200"/>
          </a:xfrm>
          <a:prstGeom prst="rect">
            <a:avLst/>
          </a:prstGeom>
        </p:spPr>
      </p:pic>
    </p:spTree>
    <p:extLst>
      <p:ext uri="{BB962C8B-B14F-4D97-AF65-F5344CB8AC3E}">
        <p14:creationId xmlns:p14="http://schemas.microsoft.com/office/powerpoint/2010/main" val="423954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8CD9-7411-226F-14F6-72D3B7482E9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5FC2F21-1D36-AB3C-FACC-3AC7E7F8E82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09432D6-AC87-949C-1124-6594E32C246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B62C18B5-F98F-367A-7DD6-B790DD2962A9}"/>
              </a:ext>
            </a:extLst>
          </p:cNvPr>
          <p:cNvPicPr>
            <a:picLocks noChangeAspect="1"/>
          </p:cNvPicPr>
          <p:nvPr/>
        </p:nvPicPr>
        <p:blipFill>
          <a:blip r:embed="rId3"/>
          <a:stretch>
            <a:fillRect/>
          </a:stretch>
        </p:blipFill>
        <p:spPr>
          <a:xfrm>
            <a:off x="2387600" y="501650"/>
            <a:ext cx="7416800" cy="5854700"/>
          </a:xfrm>
          <a:prstGeom prst="rect">
            <a:avLst/>
          </a:prstGeom>
        </p:spPr>
      </p:pic>
    </p:spTree>
    <p:extLst>
      <p:ext uri="{BB962C8B-B14F-4D97-AF65-F5344CB8AC3E}">
        <p14:creationId xmlns:p14="http://schemas.microsoft.com/office/powerpoint/2010/main" val="257520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3263-2D04-75F9-9947-4DAC1A972C0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1B16B0A-7E05-58CC-60D5-02B6D31F8CB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3F9A67E-96A3-256E-9C79-D97F443BA68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Getting Details with Java</a:t>
            </a:r>
          </a:p>
          <a:p>
            <a:pPr algn="l"/>
            <a:r>
              <a:rPr lang="en-US" sz="1800">
                <a:sym typeface="Wingdings" pitchFamily="2" charset="2"/>
              </a:rPr>
              <a:t>- The Java command has 3 flags related to modules</a:t>
            </a:r>
          </a:p>
          <a:p>
            <a:pPr algn="l"/>
            <a:r>
              <a:rPr lang="en-US" sz="1800">
                <a:sym typeface="Wingdings" pitchFamily="2" charset="2"/>
              </a:rPr>
              <a:t>+) ...modules</a:t>
            </a:r>
          </a:p>
          <a:p>
            <a:pPr algn="l"/>
            <a:r>
              <a:rPr lang="en-US" sz="1800">
                <a:sym typeface="Wingdings" pitchFamily="2" charset="2"/>
              </a:rPr>
              <a:t>+) ... modules</a:t>
            </a:r>
          </a:p>
          <a:p>
            <a:pPr algn="l"/>
            <a:r>
              <a:rPr lang="en-US" sz="1800">
                <a:sym typeface="Wingdings" pitchFamily="2" charset="2"/>
              </a:rPr>
              <a:t>+) ...modules</a:t>
            </a:r>
          </a:p>
          <a:p>
            <a:pPr algn="l"/>
            <a:r>
              <a:rPr lang="en-US" sz="1800">
                <a:sym typeface="Wingdings" pitchFamily="2" charset="2"/>
              </a:rPr>
              <a:t>- Note: The java command can also ..., ... and many more. But this is not recommended because it is hard to ... and ...</a:t>
            </a:r>
          </a:p>
          <a:p>
            <a:pPr algn="l"/>
            <a:r>
              <a:rPr lang="en-US" sz="1800" b="1">
                <a:sym typeface="Wingdings" pitchFamily="2" charset="2"/>
              </a:rPr>
              <a:t>Describing a Module</a:t>
            </a:r>
          </a:p>
          <a:p>
            <a:pPr algn="l"/>
            <a:r>
              <a:rPr lang="en-US" sz="1800">
                <a:sym typeface="Wingdings" pitchFamily="2" charset="2"/>
              </a:rPr>
              <a:t>- For example we have a module "feeding" and we want to see its .... Of course we can just unzip and ... but it is ... We have another way to do that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15B36AA8-451B-A164-10AE-86144974EB85}"/>
              </a:ext>
            </a:extLst>
          </p:cNvPr>
          <p:cNvPicPr>
            <a:picLocks noChangeAspect="1"/>
          </p:cNvPicPr>
          <p:nvPr/>
        </p:nvPicPr>
        <p:blipFill>
          <a:blip r:embed="rId3"/>
          <a:stretch>
            <a:fillRect/>
          </a:stretch>
        </p:blipFill>
        <p:spPr>
          <a:xfrm>
            <a:off x="2660650" y="3963812"/>
            <a:ext cx="7480300" cy="2565400"/>
          </a:xfrm>
          <a:prstGeom prst="rect">
            <a:avLst/>
          </a:prstGeom>
        </p:spPr>
      </p:pic>
      <p:sp>
        <p:nvSpPr>
          <p:cNvPr id="5" name="Rectangle 4">
            <a:extLst>
              <a:ext uri="{FF2B5EF4-FFF2-40B4-BE49-F238E27FC236}">
                <a16:creationId xmlns:a16="http://schemas.microsoft.com/office/drawing/2014/main" id="{AD350942-8BE3-3570-B3BA-CEBE68FF2160}"/>
              </a:ext>
            </a:extLst>
          </p:cNvPr>
          <p:cNvSpPr/>
          <p:nvPr/>
        </p:nvSpPr>
        <p:spPr>
          <a:xfrm>
            <a:off x="3364089" y="4492978"/>
            <a:ext cx="417689"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71667D8B-FDF8-6B44-51B1-8D6D91FC0A72}"/>
              </a:ext>
            </a:extLst>
          </p:cNvPr>
          <p:cNvSpPr/>
          <p:nvPr/>
        </p:nvSpPr>
        <p:spPr>
          <a:xfrm>
            <a:off x="3330222" y="5926667"/>
            <a:ext cx="3149600" cy="395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17352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20E1F-BF40-4616-1BD5-82FC8DE3C64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6EE4A56-BA91-CF1C-E53C-CB97E8415D9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9AFDABB-2CE6-B01E-92E1-0703E76232B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32)</a:t>
            </a:r>
          </a:p>
          <a:p>
            <a:pPr algn="l"/>
            <a:r>
              <a:rPr lang="en-US" sz="1800">
                <a:sym typeface="Wingdings" pitchFamily="2" charset="2"/>
              </a:rPr>
              <a:t>- We can see that the first line is ..., then the second line is ..., and the third line is ... We should rememeber that all ... depends on ... module because it is used too much. As we said earlier, ... module are automatically ...</a:t>
            </a:r>
          </a:p>
          <a:p>
            <a:pPr algn="l"/>
            <a:r>
              <a:rPr lang="en-US" sz="1800" b="1">
                <a:sym typeface="Wingdings" pitchFamily="2" charset="2"/>
              </a:rPr>
              <a:t>More about Describing Modules</a:t>
            </a:r>
          </a:p>
          <a:p>
            <a:pPr algn="l"/>
            <a:r>
              <a:rPr lang="en-US" sz="1800">
                <a:sym typeface="Wingdings" pitchFamily="2" charset="2"/>
              </a:rPr>
              <a:t>- As we said earlier, we don't need to know the .... but we need to know what it is ... But there is a weird case ...</a:t>
            </a:r>
          </a:p>
          <a:p>
            <a:pPr algn="l"/>
            <a:r>
              <a:rPr lang="en-US" sz="1800">
                <a:sym typeface="Wingdings" pitchFamily="2" charset="2"/>
              </a:rPr>
              <a:t>(code illustration snippet 33)</a:t>
            </a:r>
          </a:p>
          <a:p>
            <a:pPr algn="l"/>
            <a:r>
              <a:rPr lang="en-US" sz="1800">
                <a:sym typeface="Wingdings" pitchFamily="2" charset="2"/>
              </a:rPr>
              <a:t>- We have new things, which is ... exports (this is the full ...)</a:t>
            </a:r>
          </a:p>
          <a:p>
            <a:pPr algn="l"/>
            <a:r>
              <a:rPr lang="en-US" sz="1800">
                <a:sym typeface="Wingdings" pitchFamily="2" charset="2"/>
              </a:rPr>
              <a:t>- The last line is ... because we have ... that is not ... for ...</a:t>
            </a:r>
          </a:p>
          <a:p>
            <a:pPr algn="l"/>
            <a:r>
              <a:rPr lang="en-US" sz="1800" b="1">
                <a:sym typeface="Wingdings" pitchFamily="2" charset="2"/>
              </a:rPr>
              <a:t>Listing Available Modules</a:t>
            </a:r>
          </a:p>
          <a:p>
            <a:pPr algn="l"/>
            <a:r>
              <a:rPr lang="en-US" sz="1800">
                <a:sym typeface="Wingdings" pitchFamily="2" charset="2"/>
              </a:rPr>
              <a:t>- We can list all available ... in Java ...</a:t>
            </a:r>
          </a:p>
          <a:p>
            <a:pPr algn="l"/>
            <a:endParaRPr lang="en-US" sz="1800">
              <a:sym typeface="Wingdings" pitchFamily="2" charset="2"/>
            </a:endParaRPr>
          </a:p>
        </p:txBody>
      </p:sp>
      <p:pic>
        <p:nvPicPr>
          <p:cNvPr id="6" name="Picture 5">
            <a:extLst>
              <a:ext uri="{FF2B5EF4-FFF2-40B4-BE49-F238E27FC236}">
                <a16:creationId xmlns:a16="http://schemas.microsoft.com/office/drawing/2014/main" id="{3C3C8182-46DF-72B0-C2CA-4DAAF3F5CEFE}"/>
              </a:ext>
            </a:extLst>
          </p:cNvPr>
          <p:cNvPicPr>
            <a:picLocks noChangeAspect="1"/>
          </p:cNvPicPr>
          <p:nvPr/>
        </p:nvPicPr>
        <p:blipFill>
          <a:blip r:embed="rId3"/>
          <a:stretch>
            <a:fillRect/>
          </a:stretch>
        </p:blipFill>
        <p:spPr>
          <a:xfrm>
            <a:off x="2056363" y="4673600"/>
            <a:ext cx="7415241" cy="981429"/>
          </a:xfrm>
          <a:prstGeom prst="rect">
            <a:avLst/>
          </a:prstGeom>
        </p:spPr>
      </p:pic>
      <p:sp>
        <p:nvSpPr>
          <p:cNvPr id="7" name="Rectangle 6">
            <a:extLst>
              <a:ext uri="{FF2B5EF4-FFF2-40B4-BE49-F238E27FC236}">
                <a16:creationId xmlns:a16="http://schemas.microsoft.com/office/drawing/2014/main" id="{D1837EFA-F4BE-A0E6-F1F8-F8CEB874FAD0}"/>
              </a:ext>
            </a:extLst>
          </p:cNvPr>
          <p:cNvSpPr/>
          <p:nvPr/>
        </p:nvSpPr>
        <p:spPr>
          <a:xfrm>
            <a:off x="4041422" y="4730044"/>
            <a:ext cx="5294489" cy="7450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47868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27DCD-0D21-CE4E-0DB9-1D5E0C9CB27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CDA97BB-72EE-61FD-97BE-B72E874A7C2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4E5FC376-5D8A-310B-735B-B96A0F3AE11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Moreover, we can run ... with our own ... </a:t>
            </a:r>
          </a:p>
        </p:txBody>
      </p:sp>
      <p:pic>
        <p:nvPicPr>
          <p:cNvPr id="2" name="Picture 1">
            <a:extLst>
              <a:ext uri="{FF2B5EF4-FFF2-40B4-BE49-F238E27FC236}">
                <a16:creationId xmlns:a16="http://schemas.microsoft.com/office/drawing/2014/main" id="{47F6D72D-DF5E-D268-EC74-EBD5D715E3F3}"/>
              </a:ext>
            </a:extLst>
          </p:cNvPr>
          <p:cNvPicPr>
            <a:picLocks noChangeAspect="1"/>
          </p:cNvPicPr>
          <p:nvPr/>
        </p:nvPicPr>
        <p:blipFill>
          <a:blip r:embed="rId3"/>
          <a:stretch>
            <a:fillRect/>
          </a:stretch>
        </p:blipFill>
        <p:spPr>
          <a:xfrm>
            <a:off x="2161258" y="1840089"/>
            <a:ext cx="7178181" cy="1073150"/>
          </a:xfrm>
          <a:prstGeom prst="rect">
            <a:avLst/>
          </a:prstGeom>
        </p:spPr>
      </p:pic>
      <p:sp>
        <p:nvSpPr>
          <p:cNvPr id="5" name="Rectangle 4">
            <a:extLst>
              <a:ext uri="{FF2B5EF4-FFF2-40B4-BE49-F238E27FC236}">
                <a16:creationId xmlns:a16="http://schemas.microsoft.com/office/drawing/2014/main" id="{AB953763-2CD3-4CB6-C717-2F33704B44AD}"/>
              </a:ext>
            </a:extLst>
          </p:cNvPr>
          <p:cNvSpPr/>
          <p:nvPr/>
        </p:nvSpPr>
        <p:spPr>
          <a:xfrm>
            <a:off x="3589867" y="2088444"/>
            <a:ext cx="1761066" cy="6321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07667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6E66B-77BB-0A07-099E-F7196C1C02A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3C33141-8E5B-5059-4A15-C55A9276F34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9AF55B3-B802-C527-EE24-427EFF72A16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When we run the command, the ... in ... will just ... but with our own ... , it will display an additional ...</a:t>
            </a:r>
          </a:p>
          <a:p>
            <a:pPr algn="l"/>
            <a:r>
              <a:rPr lang="en-US" sz="1800">
                <a:sym typeface="Wingdings" pitchFamily="2" charset="2"/>
              </a:rPr>
              <a:t>(code illustration snippet 34)</a:t>
            </a:r>
          </a:p>
          <a:p>
            <a:pPr algn="l"/>
            <a:r>
              <a:rPr lang="en-US" sz="1800">
                <a:sym typeface="Wingdings" pitchFamily="2" charset="2"/>
              </a:rPr>
              <a:t>- Note: If we use ... flag, Java will .. after ... and won't ... the program ...</a:t>
            </a:r>
          </a:p>
          <a:p>
            <a:pPr algn="l"/>
            <a:r>
              <a:rPr lang="en-US" sz="1800" b="1">
                <a:sym typeface="Wingdings" pitchFamily="2" charset="2"/>
              </a:rPr>
              <a:t>Showing Module Resolution</a:t>
            </a:r>
          </a:p>
          <a:p>
            <a:pPr algn="l"/>
            <a:r>
              <a:rPr lang="en-US" sz="1800">
                <a:sym typeface="Wingdings" pitchFamily="2" charset="2"/>
              </a:rPr>
              <a:t>- Using the ... flag will shows the entire ... of the module ...</a:t>
            </a:r>
          </a:p>
          <a:p>
            <a:pPr algn="l"/>
            <a:endParaRPr lang="en-US" sz="1800">
              <a:sym typeface="Wingdings" pitchFamily="2" charset="2"/>
            </a:endParaRPr>
          </a:p>
        </p:txBody>
      </p:sp>
      <p:pic>
        <p:nvPicPr>
          <p:cNvPr id="6" name="Picture 5">
            <a:extLst>
              <a:ext uri="{FF2B5EF4-FFF2-40B4-BE49-F238E27FC236}">
                <a16:creationId xmlns:a16="http://schemas.microsoft.com/office/drawing/2014/main" id="{63B3FD24-2110-4949-381F-53F3CCFC9EDC}"/>
              </a:ext>
            </a:extLst>
          </p:cNvPr>
          <p:cNvPicPr>
            <a:picLocks noChangeAspect="1"/>
          </p:cNvPicPr>
          <p:nvPr/>
        </p:nvPicPr>
        <p:blipFill>
          <a:blip r:embed="rId3"/>
          <a:stretch>
            <a:fillRect/>
          </a:stretch>
        </p:blipFill>
        <p:spPr>
          <a:xfrm>
            <a:off x="2749550" y="3107972"/>
            <a:ext cx="6692900" cy="1206500"/>
          </a:xfrm>
          <a:prstGeom prst="rect">
            <a:avLst/>
          </a:prstGeom>
        </p:spPr>
      </p:pic>
      <p:sp>
        <p:nvSpPr>
          <p:cNvPr id="7" name="Rectangle 6">
            <a:extLst>
              <a:ext uri="{FF2B5EF4-FFF2-40B4-BE49-F238E27FC236}">
                <a16:creationId xmlns:a16="http://schemas.microsoft.com/office/drawing/2014/main" id="{9C43B701-8000-7740-4D57-7F4F44E33BC0}"/>
              </a:ext>
            </a:extLst>
          </p:cNvPr>
          <p:cNvSpPr/>
          <p:nvPr/>
        </p:nvSpPr>
        <p:spPr>
          <a:xfrm>
            <a:off x="3510844" y="3138311"/>
            <a:ext cx="3206045" cy="2906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1227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059BA-D96F-4379-B16B-01587D6CE78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B8FAD2E-FB5C-07B8-F125-B25FCDF4637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5F1937D-8F3E-77E3-C5BA-AEC1E18F874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35)</a:t>
            </a:r>
          </a:p>
          <a:p>
            <a:pPr algn="l"/>
            <a:r>
              <a:rPr lang="en-US" sz="1800" b="1">
                <a:sym typeface="Wingdings" pitchFamily="2" charset="2"/>
              </a:rPr>
              <a:t>Describing with jar</a:t>
            </a:r>
          </a:p>
          <a:p>
            <a:pPr algn="l"/>
            <a:r>
              <a:rPr lang="en-US" sz="1800">
                <a:sym typeface="Wingdings" pitchFamily="2" charset="2"/>
              </a:rPr>
              <a:t>- Just like ... command, the jar command can also ... the module</a:t>
            </a:r>
          </a:p>
          <a:p>
            <a:pPr algn="l"/>
            <a:endParaRPr lang="en-US" sz="1800">
              <a:sym typeface="Wingdings" pitchFamily="2" charset="2"/>
            </a:endParaRPr>
          </a:p>
          <a:p>
            <a:pPr algn="l"/>
            <a:endParaRPr lang="en-US" sz="1800">
              <a:sym typeface="Wingdings" pitchFamily="2" charset="2"/>
            </a:endParaRPr>
          </a:p>
        </p:txBody>
      </p:sp>
      <p:pic>
        <p:nvPicPr>
          <p:cNvPr id="2" name="Picture 1">
            <a:extLst>
              <a:ext uri="{FF2B5EF4-FFF2-40B4-BE49-F238E27FC236}">
                <a16:creationId xmlns:a16="http://schemas.microsoft.com/office/drawing/2014/main" id="{ACD0660B-DE65-10C7-3C36-32F37154F850}"/>
              </a:ext>
            </a:extLst>
          </p:cNvPr>
          <p:cNvPicPr>
            <a:picLocks noChangeAspect="1"/>
          </p:cNvPicPr>
          <p:nvPr/>
        </p:nvPicPr>
        <p:blipFill>
          <a:blip r:embed="rId3"/>
          <a:stretch>
            <a:fillRect/>
          </a:stretch>
        </p:blipFill>
        <p:spPr>
          <a:xfrm>
            <a:off x="834167" y="2805025"/>
            <a:ext cx="9859634" cy="1034344"/>
          </a:xfrm>
          <a:prstGeom prst="rect">
            <a:avLst/>
          </a:prstGeom>
        </p:spPr>
      </p:pic>
      <p:sp>
        <p:nvSpPr>
          <p:cNvPr id="5" name="Rectangle 4">
            <a:extLst>
              <a:ext uri="{FF2B5EF4-FFF2-40B4-BE49-F238E27FC236}">
                <a16:creationId xmlns:a16="http://schemas.microsoft.com/office/drawing/2014/main" id="{29E7D688-221E-31A5-7497-F7C55930F989}"/>
              </a:ext>
            </a:extLst>
          </p:cNvPr>
          <p:cNvSpPr/>
          <p:nvPr/>
        </p:nvSpPr>
        <p:spPr>
          <a:xfrm>
            <a:off x="1682044" y="2912533"/>
            <a:ext cx="361245" cy="3160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B824CF80-DDD8-6948-496B-0A844C686439}"/>
              </a:ext>
            </a:extLst>
          </p:cNvPr>
          <p:cNvSpPr/>
          <p:nvPr/>
        </p:nvSpPr>
        <p:spPr>
          <a:xfrm>
            <a:off x="1670756" y="3429000"/>
            <a:ext cx="1061155" cy="410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1F0062A5-DCA8-D330-23CE-C347E45D61D2}"/>
              </a:ext>
            </a:extLst>
          </p:cNvPr>
          <p:cNvSpPr/>
          <p:nvPr/>
        </p:nvSpPr>
        <p:spPr>
          <a:xfrm>
            <a:off x="6999111" y="2912533"/>
            <a:ext cx="361245" cy="3160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908F0C1C-23AF-7438-693B-AA666D3EE9A3}"/>
              </a:ext>
            </a:extLst>
          </p:cNvPr>
          <p:cNvSpPr/>
          <p:nvPr/>
        </p:nvSpPr>
        <p:spPr>
          <a:xfrm>
            <a:off x="7631289" y="3322197"/>
            <a:ext cx="3062512" cy="4370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35779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0039D-FC21-3A1B-4697-506C7EEA256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B006D1B-FB64-D1BF-A549-50EC162B7B6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93D82612-1E83-C33A-2A63-C6FC3AF2BD6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36)</a:t>
            </a:r>
          </a:p>
          <a:p>
            <a:pPr algn="l"/>
            <a:r>
              <a:rPr lang="en-US" sz="1800">
                <a:sym typeface="Wingdings" pitchFamily="2" charset="2"/>
              </a:rPr>
              <a:t>- As you can see ... JAR also have its own ... just like normal ...</a:t>
            </a:r>
          </a:p>
          <a:p>
            <a:pPr algn="l"/>
            <a:r>
              <a:rPr lang="en-US" sz="1800" b="1">
                <a:sym typeface="Wingdings" pitchFamily="2" charset="2"/>
              </a:rPr>
              <a:t>Learning about Dependencies with jdeps</a:t>
            </a:r>
          </a:p>
          <a:p>
            <a:pPr algn="l"/>
            <a:r>
              <a:rPr lang="en-US" sz="1800">
                <a:sym typeface="Wingdings" pitchFamily="2" charset="2"/>
              </a:rPr>
              <a:t>- The jdeps command will shows informations about ... in a .... The difference with the describe ... is it takes a look at our .. not just the ... file only ... </a:t>
            </a:r>
          </a:p>
          <a:p>
            <a:pPr algn="l"/>
            <a:r>
              <a:rPr lang="en-US" sz="1800">
                <a:sym typeface="Wingdings" pitchFamily="2" charset="2"/>
              </a:rPr>
              <a:t>- This will shows all including ... use and declared in ... file .... (luckily we don't need to remember all options for this command)</a:t>
            </a:r>
          </a:p>
          <a:p>
            <a:pPr algn="l"/>
            <a:r>
              <a:rPr lang="en-US" sz="1800">
                <a:sym typeface="Wingdings" pitchFamily="2" charset="2"/>
              </a:rPr>
              <a:t>(code illustration snippet 37)</a:t>
            </a:r>
          </a:p>
          <a:p>
            <a:pPr algn="l"/>
            <a:r>
              <a:rPr lang="en-US" sz="1800">
                <a:sym typeface="Wingdings" pitchFamily="2" charset="2"/>
              </a:rPr>
              <a:t>- Notice that we don't need a ... file. This is because we are demonstrating which ... we need to ... this file ... JAR ...</a:t>
            </a:r>
          </a:p>
          <a:p>
            <a:pPr algn="l"/>
            <a:r>
              <a:rPr lang="en-US" sz="1800">
                <a:sym typeface="Wingdings" pitchFamily="2" charset="2"/>
              </a:rPr>
              <a:t>(code illustration snippet 38)</a:t>
            </a:r>
          </a:p>
          <a:p>
            <a:pPr algn="l"/>
            <a:r>
              <a:rPr lang="en-US" sz="1800">
                <a:sym typeface="Wingdings" pitchFamily="2" charset="2"/>
              </a:rPr>
              <a:t>- Now we will run the jdeps command on ... without any ... The first 2 lines is the modules that we need to ... into the ... file ... in order to migrate our app to ... system. Moreover, there will be a table to shows used ... along with its designated ...</a:t>
            </a:r>
          </a:p>
          <a:p>
            <a:pPr algn="l"/>
            <a:r>
              <a:rPr lang="en-US" sz="1800">
                <a:sym typeface="Wingdings" pitchFamily="2" charset="2"/>
              </a:rPr>
              <a:t>(code illustration snippet 39)</a:t>
            </a:r>
          </a:p>
          <a:p>
            <a:pPr algn="l"/>
            <a:r>
              <a:rPr lang="en-US" sz="1800">
                <a:sym typeface="Wingdings" pitchFamily="2" charset="2"/>
              </a:rPr>
              <a:t>- The tables also shows which ... contains ... and used by the ... file </a:t>
            </a:r>
          </a:p>
          <a:p>
            <a:pPr algn="l"/>
            <a:r>
              <a:rPr lang="en-US" sz="1800">
                <a:sym typeface="Wingdings" pitchFamily="2" charset="2"/>
              </a:rPr>
              <a:t>- We also have something called ... mode</a:t>
            </a:r>
          </a:p>
          <a:p>
            <a:pPr algn="l"/>
            <a:r>
              <a:rPr lang="en-US" sz="1800">
                <a:sym typeface="Wingdings" pitchFamily="2" charset="2"/>
              </a:rPr>
              <a:t>(code illustration snippet 40)</a:t>
            </a:r>
          </a:p>
          <a:p>
            <a:pPr algn="l"/>
            <a:r>
              <a:rPr lang="en-US" sz="1800">
                <a:sym typeface="Wingdings" pitchFamily="2" charset="2"/>
              </a:rPr>
              <a:t>- This is a useful feature for the projects that has ... or even ... of packages</a:t>
            </a:r>
          </a:p>
        </p:txBody>
      </p:sp>
    </p:spTree>
    <p:extLst>
      <p:ext uri="{BB962C8B-B14F-4D97-AF65-F5344CB8AC3E}">
        <p14:creationId xmlns:p14="http://schemas.microsoft.com/office/powerpoint/2010/main" val="342451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48B67-8EB8-3BA9-4D3F-C9C8A68CD9B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DA769FE-3584-2774-88A5-478FC75A644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127BA29-286A-0445-754A-97C30623771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2773D512-B6DD-556C-DC21-FA73C76F6994}"/>
              </a:ext>
            </a:extLst>
          </p:cNvPr>
          <p:cNvPicPr>
            <a:picLocks noChangeAspect="1"/>
          </p:cNvPicPr>
          <p:nvPr/>
        </p:nvPicPr>
        <p:blipFill>
          <a:blip r:embed="rId3"/>
          <a:stretch>
            <a:fillRect/>
          </a:stretch>
        </p:blipFill>
        <p:spPr>
          <a:xfrm>
            <a:off x="3333750" y="1733550"/>
            <a:ext cx="5524500" cy="3390900"/>
          </a:xfrm>
          <a:prstGeom prst="rect">
            <a:avLst/>
          </a:prstGeom>
        </p:spPr>
      </p:pic>
    </p:spTree>
    <p:extLst>
      <p:ext uri="{BB962C8B-B14F-4D97-AF65-F5344CB8AC3E}">
        <p14:creationId xmlns:p14="http://schemas.microsoft.com/office/powerpoint/2010/main" val="207733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8744A-20BE-6805-6D9C-E7E174737D1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03F0AE9-B613-A852-B1C3-AF0BF1210E4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ADBEF4C-022E-1BF7-01C2-6452566B9E7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jdeps command also have the ... flags in case you want to search ... outside of ...</a:t>
            </a:r>
          </a:p>
          <a:p>
            <a:pPr algn="l"/>
            <a:r>
              <a:rPr lang="en-US" sz="1800">
                <a:sym typeface="Wingdings" pitchFamily="2" charset="2"/>
              </a:rPr>
              <a:t>(with jdeps, this flag is not ...)</a:t>
            </a:r>
          </a:p>
          <a:p>
            <a:pPr algn="l"/>
            <a:r>
              <a:rPr lang="en-US" sz="1800">
                <a:sym typeface="Wingdings" pitchFamily="2" charset="2"/>
              </a:rPr>
              <a:t>- Note: We can see that the module jdk... doesn't belong to the table.. It is because this is a ... used by the devs in the old version of ... Altough people can ... but it is not recommended to ...</a:t>
            </a:r>
          </a:p>
          <a:p>
            <a:pPr algn="l"/>
            <a:r>
              <a:rPr lang="en-US" sz="1800" b="1">
                <a:sym typeface="Wingdings" pitchFamily="2" charset="2"/>
              </a:rPr>
              <a:t>Using the --jdk-internals Flag</a:t>
            </a:r>
          </a:p>
          <a:p>
            <a:pPr algn="l"/>
            <a:r>
              <a:rPr lang="en-US" sz="1800">
                <a:sym typeface="Wingdings" pitchFamily="2" charset="2"/>
              </a:rPr>
              <a:t>- The jdeps command also have a special ... called –jdk-internals, used to provide ... about the ... API ...</a:t>
            </a:r>
          </a:p>
          <a:p>
            <a:pPr algn="l"/>
            <a:r>
              <a:rPr lang="en-US" sz="1800">
                <a:sym typeface="Wingdings" pitchFamily="2" charset="2"/>
              </a:rPr>
              <a:t>(code illustration snippet 41)</a:t>
            </a:r>
          </a:p>
          <a:p>
            <a:pPr algn="l"/>
            <a:r>
              <a:rPr lang="en-US" sz="1800">
                <a:sym typeface="Wingdings" pitchFamily="2" charset="2"/>
              </a:rPr>
              <a:t>- The –jdk-internals Flag will list all ... that uses ... and it will tells us which one is it. At the end, it will also show a table with detail ... to ... API. This is useful with the dev who wrote the code. Some of the solutions such as update, ... the JAR</a:t>
            </a:r>
          </a:p>
          <a:p>
            <a:pPr algn="l"/>
            <a:r>
              <a:rPr lang="en-US" sz="1800">
                <a:sym typeface="Wingdings" pitchFamily="2" charset="2"/>
              </a:rPr>
              <a:t>-jdkinternals ... –jdk-internals</a:t>
            </a:r>
          </a:p>
          <a:p>
            <a:pPr algn="l"/>
            <a:r>
              <a:rPr lang="en-US" sz="1800" b="1">
                <a:sym typeface="Wingdings" pitchFamily="2" charset="2"/>
              </a:rPr>
              <a:t>About sun.misc.Unsafe</a:t>
            </a:r>
          </a:p>
          <a:p>
            <a:pPr algn="l"/>
            <a:r>
              <a:rPr lang="en-US" sz="1800">
                <a:sym typeface="Wingdings" pitchFamily="2" charset="2"/>
              </a:rPr>
              <a:t>- Before JPMS, most of the class must be ... in order to use ... outside ... This is reasonable to use ... in JDK because most of of the low level code is ... with JDK. Since this class is used ... outside of the package =&gt; Sun set to it as ... modifier. Sun tried to prevent this but ... =&gt; which makes it more ... Even some of the OSSs also ... =&gt; jdeps was born to solve ... when the ... classs stopped ...</a:t>
            </a:r>
          </a:p>
          <a:p>
            <a:pPr algn="l"/>
            <a:endParaRPr lang="en-US" sz="1800">
              <a:sym typeface="Wingdings" pitchFamily="2" charset="2"/>
            </a:endParaRPr>
          </a:p>
        </p:txBody>
      </p:sp>
    </p:spTree>
    <p:extLst>
      <p:ext uri="{BB962C8B-B14F-4D97-AF65-F5344CB8AC3E}">
        <p14:creationId xmlns:p14="http://schemas.microsoft.com/office/powerpoint/2010/main" val="200765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6AE46-1BEA-7DA8-E953-31F34400A50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3C9021E-7340-D8E5-2B30-3C5F1FD7CF8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97AB2E34-3932-B81F-5827-4E091E3D50B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Using Module Files with jmod</a:t>
            </a:r>
          </a:p>
          <a:p>
            <a:pPr algn="l"/>
            <a:r>
              <a:rPr lang="en-US" sz="1800">
                <a:sym typeface="Wingdings" pitchFamily="2" charset="2"/>
              </a:rPr>
              <a:t>- This is a command that ... for the exam. We can see jmod file as ... file (although it is a bit more complicated). It is used only wen we have ... that can be jarred </a:t>
            </a:r>
          </a:p>
          <a:p>
            <a:pPr algn="l"/>
            <a:r>
              <a:rPr lang="en-US" sz="1800">
                <a:sym typeface="Wingdings" pitchFamily="2" charset="2"/>
              </a:rPr>
              <a:t>- The jmod command is only usable for ...</a:t>
            </a:r>
          </a:p>
          <a:p>
            <a:pPr algn="l"/>
            <a:r>
              <a:rPr lang="en-US" sz="1800">
                <a:sym typeface="Wingdings" pitchFamily="2" charset="2"/>
              </a:rPr>
              <a:t>– We don't need to know ... but we need to know its existence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5E5D52D1-2840-04C5-2ED1-27315382A039}"/>
              </a:ext>
            </a:extLst>
          </p:cNvPr>
          <p:cNvPicPr>
            <a:picLocks noChangeAspect="1"/>
          </p:cNvPicPr>
          <p:nvPr/>
        </p:nvPicPr>
        <p:blipFill>
          <a:blip r:embed="rId3"/>
          <a:stretch>
            <a:fillRect/>
          </a:stretch>
        </p:blipFill>
        <p:spPr>
          <a:xfrm>
            <a:off x="2209800" y="3012994"/>
            <a:ext cx="7772400" cy="2864011"/>
          </a:xfrm>
          <a:prstGeom prst="rect">
            <a:avLst/>
          </a:prstGeom>
        </p:spPr>
      </p:pic>
      <p:sp>
        <p:nvSpPr>
          <p:cNvPr id="5" name="Rectangle 4">
            <a:extLst>
              <a:ext uri="{FF2B5EF4-FFF2-40B4-BE49-F238E27FC236}">
                <a16:creationId xmlns:a16="http://schemas.microsoft.com/office/drawing/2014/main" id="{441CA488-5CA6-C906-6626-D5DB105D1979}"/>
              </a:ext>
            </a:extLst>
          </p:cNvPr>
          <p:cNvSpPr/>
          <p:nvPr/>
        </p:nvSpPr>
        <p:spPr>
          <a:xfrm>
            <a:off x="4357511" y="3533422"/>
            <a:ext cx="4188178" cy="2178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83623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B50D3-47DE-2C23-31F4-BDCBE25A61D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5E6B8CC-1A76-20F2-C111-313EC09133AA}"/>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122545E7-7083-26BA-81BA-244700AB02F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Creating Java Runtimes with jlink</a:t>
            </a:r>
          </a:p>
          <a:p>
            <a:pPr algn="l"/>
            <a:r>
              <a:rPr lang="en-US" sz="1800">
                <a:sym typeface="Wingdings" pitchFamily="2" charset="2"/>
              </a:rPr>
              <a:t>- As I said earlier, one of the advantage of using ... is ...</a:t>
            </a:r>
          </a:p>
          <a:p>
            <a:pPr algn="l"/>
            <a:r>
              <a:rPr lang="en-US" sz="1800">
                <a:sym typeface="Wingdings" pitchFamily="2" charset="2"/>
              </a:rPr>
              <a:t>– Our zoo example doesn't have much .... If user has bad ... or have limited ... =&gt; Forcing them to download ... is ...</a:t>
            </a:r>
          </a:p>
          <a:p>
            <a:pPr algn="l"/>
            <a:r>
              <a:rPr lang="en-US" sz="1800">
                <a:sym typeface="Wingdings" pitchFamily="2" charset="2"/>
              </a:rPr>
              <a:t>– Jlink will remove the ...</a:t>
            </a:r>
          </a:p>
          <a:p>
            <a:pPr algn="l"/>
            <a:r>
              <a:rPr lang="en-US" sz="1800">
                <a:sym typeface="Wingdings" pitchFamily="2" charset="2"/>
              </a:rPr>
              <a:t>– For jlink, the syntax is ...</a:t>
            </a:r>
          </a:p>
          <a:p>
            <a:pPr algn="l"/>
            <a:r>
              <a:rPr lang="en-US" sz="1800">
                <a:sym typeface="Wingdings" pitchFamily="2" charset="2"/>
              </a:rPr>
              <a:t>+) ...specify the module through ...</a:t>
            </a:r>
          </a:p>
          <a:p>
            <a:pPr algn="l"/>
            <a:r>
              <a:rPr lang="en-US" sz="1800">
                <a:sym typeface="Wingdings" pitchFamily="2" charset="2"/>
              </a:rPr>
              <a:t>+) ...specify the packed ... through ...</a:t>
            </a:r>
          </a:p>
          <a:p>
            <a:pPr algn="l"/>
            <a:r>
              <a:rPr lang="en-US" sz="1800">
                <a:sym typeface="Wingdings" pitchFamily="2" charset="2"/>
              </a:rPr>
              <a:t>+) then ... output through</a:t>
            </a:r>
          </a:p>
          <a:p>
            <a:pPr algn="l"/>
            <a:r>
              <a:rPr lang="en-US" sz="1800">
                <a:sym typeface="Wingdings" pitchFamily="2" charset="2"/>
              </a:rPr>
              <a:t>(code illustration snippet 42)</a:t>
            </a:r>
          </a:p>
          <a:p>
            <a:pPr algn="l"/>
            <a:r>
              <a:rPr lang="en-US" sz="1800">
                <a:sym typeface="Wingdings" pitchFamily="2" charset="2"/>
              </a:rPr>
              <a:t>- The output directory contains bin,conf,include, legal, lib, man (which are ...)</a:t>
            </a:r>
          </a:p>
          <a:p>
            <a:pPr algn="l"/>
            <a:r>
              <a:rPr lang="en-US" sz="1800">
                <a:sym typeface="Wingdings" pitchFamily="2" charset="2"/>
              </a:rPr>
              <a:t>- When we zip the ..., the size is ... (roughly ... compared to ...) This is because there are much .. that we don't ...</a:t>
            </a:r>
          </a:p>
          <a:p>
            <a:pPr algn="l"/>
            <a:r>
              <a:rPr lang="en-US" sz="1800">
                <a:sym typeface="Wingdings" pitchFamily="2" charset="2"/>
              </a:rPr>
              <a:t>– There are many ways to custom, but we won't study it in the exam</a:t>
            </a:r>
          </a:p>
        </p:txBody>
      </p:sp>
    </p:spTree>
    <p:extLst>
      <p:ext uri="{BB962C8B-B14F-4D97-AF65-F5344CB8AC3E}">
        <p14:creationId xmlns:p14="http://schemas.microsoft.com/office/powerpoint/2010/main" val="316964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7A213-EF14-DC5E-1C7F-05EDA767D4C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C68356-4855-D59D-90E5-1AEE5B42C88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07A0E03-17CC-7387-6360-32F9BA199FF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Command-line options</a:t>
            </a:r>
          </a:p>
          <a:p>
            <a:pPr algn="l"/>
            <a:endParaRPr lang="en-US" sz="1800" b="1">
              <a:sym typeface="Wingdings" pitchFamily="2" charset="2"/>
            </a:endParaRPr>
          </a:p>
        </p:txBody>
      </p:sp>
      <p:pic>
        <p:nvPicPr>
          <p:cNvPr id="2" name="Picture 1">
            <a:extLst>
              <a:ext uri="{FF2B5EF4-FFF2-40B4-BE49-F238E27FC236}">
                <a16:creationId xmlns:a16="http://schemas.microsoft.com/office/drawing/2014/main" id="{0A76BA39-829D-3B18-D98B-C19CFE1C35B1}"/>
              </a:ext>
            </a:extLst>
          </p:cNvPr>
          <p:cNvPicPr>
            <a:picLocks noChangeAspect="1"/>
          </p:cNvPicPr>
          <p:nvPr/>
        </p:nvPicPr>
        <p:blipFill>
          <a:blip r:embed="rId3"/>
          <a:stretch>
            <a:fillRect/>
          </a:stretch>
        </p:blipFill>
        <p:spPr>
          <a:xfrm>
            <a:off x="2209800" y="1980550"/>
            <a:ext cx="7772400" cy="2896899"/>
          </a:xfrm>
          <a:prstGeom prst="rect">
            <a:avLst/>
          </a:prstGeom>
        </p:spPr>
      </p:pic>
      <p:sp>
        <p:nvSpPr>
          <p:cNvPr id="5" name="Rectangle 4">
            <a:extLst>
              <a:ext uri="{FF2B5EF4-FFF2-40B4-BE49-F238E27FC236}">
                <a16:creationId xmlns:a16="http://schemas.microsoft.com/office/drawing/2014/main" id="{030C7B74-CFA8-CFEC-DD29-3E9212D415BF}"/>
              </a:ext>
            </a:extLst>
          </p:cNvPr>
          <p:cNvSpPr/>
          <p:nvPr/>
        </p:nvSpPr>
        <p:spPr>
          <a:xfrm>
            <a:off x="2246489" y="2585156"/>
            <a:ext cx="1490133" cy="1896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0308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477E6-4DA1-5669-C657-83F87CF919F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468F042-0165-9C8C-A151-F7406ABDE73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B7F5C7DE-DF41-9CC1-65D8-96952A98D61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Command-line options</a:t>
            </a:r>
          </a:p>
          <a:p>
            <a:pPr algn="l"/>
            <a:endParaRPr lang="en-US" sz="1800" b="1">
              <a:sym typeface="Wingdings" pitchFamily="2" charset="2"/>
            </a:endParaRPr>
          </a:p>
        </p:txBody>
      </p:sp>
      <p:pic>
        <p:nvPicPr>
          <p:cNvPr id="6" name="Picture 5">
            <a:extLst>
              <a:ext uri="{FF2B5EF4-FFF2-40B4-BE49-F238E27FC236}">
                <a16:creationId xmlns:a16="http://schemas.microsoft.com/office/drawing/2014/main" id="{A46BAB39-534B-4246-0F05-248F42917896}"/>
              </a:ext>
            </a:extLst>
          </p:cNvPr>
          <p:cNvPicPr>
            <a:picLocks noChangeAspect="1"/>
          </p:cNvPicPr>
          <p:nvPr/>
        </p:nvPicPr>
        <p:blipFill>
          <a:blip r:embed="rId3"/>
          <a:stretch>
            <a:fillRect/>
          </a:stretch>
        </p:blipFill>
        <p:spPr>
          <a:xfrm>
            <a:off x="4252383" y="520700"/>
            <a:ext cx="5245100" cy="6057900"/>
          </a:xfrm>
          <a:prstGeom prst="rect">
            <a:avLst/>
          </a:prstGeom>
        </p:spPr>
      </p:pic>
      <p:sp>
        <p:nvSpPr>
          <p:cNvPr id="7" name="Rectangle 6">
            <a:extLst>
              <a:ext uri="{FF2B5EF4-FFF2-40B4-BE49-F238E27FC236}">
                <a16:creationId xmlns:a16="http://schemas.microsoft.com/office/drawing/2014/main" id="{14A97B0A-A92B-062D-10A5-FAE30143CC2C}"/>
              </a:ext>
            </a:extLst>
          </p:cNvPr>
          <p:cNvSpPr/>
          <p:nvPr/>
        </p:nvSpPr>
        <p:spPr>
          <a:xfrm>
            <a:off x="4252383" y="993422"/>
            <a:ext cx="985661" cy="52041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05091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BA781-0B3E-8869-FD3D-8B5DB0B8C8D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A16CC4-0BBA-59BE-7867-FDC865196EB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72D46565-D007-A5A1-C0CF-FA27DC27273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Command-line options</a:t>
            </a:r>
          </a:p>
          <a:p>
            <a:pPr algn="l"/>
            <a:endParaRPr lang="en-US" sz="1800" b="1">
              <a:sym typeface="Wingdings" pitchFamily="2" charset="2"/>
            </a:endParaRPr>
          </a:p>
        </p:txBody>
      </p:sp>
      <p:pic>
        <p:nvPicPr>
          <p:cNvPr id="2" name="Picture 1">
            <a:extLst>
              <a:ext uri="{FF2B5EF4-FFF2-40B4-BE49-F238E27FC236}">
                <a16:creationId xmlns:a16="http://schemas.microsoft.com/office/drawing/2014/main" id="{EA36C069-55EE-5A3B-98FB-FE46269685A8}"/>
              </a:ext>
            </a:extLst>
          </p:cNvPr>
          <p:cNvPicPr>
            <a:picLocks noChangeAspect="1"/>
          </p:cNvPicPr>
          <p:nvPr/>
        </p:nvPicPr>
        <p:blipFill>
          <a:blip r:embed="rId3"/>
          <a:stretch>
            <a:fillRect/>
          </a:stretch>
        </p:blipFill>
        <p:spPr>
          <a:xfrm>
            <a:off x="6994237" y="0"/>
            <a:ext cx="5045364" cy="6858000"/>
          </a:xfrm>
          <a:prstGeom prst="rect">
            <a:avLst/>
          </a:prstGeom>
        </p:spPr>
      </p:pic>
      <p:sp>
        <p:nvSpPr>
          <p:cNvPr id="5" name="Rectangle 4">
            <a:extLst>
              <a:ext uri="{FF2B5EF4-FFF2-40B4-BE49-F238E27FC236}">
                <a16:creationId xmlns:a16="http://schemas.microsoft.com/office/drawing/2014/main" id="{EEE1EB5E-19EE-07CB-E7A0-561E90033647}"/>
              </a:ext>
            </a:extLst>
          </p:cNvPr>
          <p:cNvSpPr/>
          <p:nvPr/>
        </p:nvSpPr>
        <p:spPr>
          <a:xfrm>
            <a:off x="8850489" y="711200"/>
            <a:ext cx="2525081" cy="11740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05558DB5-3386-2C77-32EF-61A7039F3CAA}"/>
              </a:ext>
            </a:extLst>
          </p:cNvPr>
          <p:cNvSpPr/>
          <p:nvPr/>
        </p:nvSpPr>
        <p:spPr>
          <a:xfrm>
            <a:off x="8771467" y="2844800"/>
            <a:ext cx="2754489" cy="18175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0FF3E4F7-CC4D-6AC0-9435-1494BDEF73BD}"/>
              </a:ext>
            </a:extLst>
          </p:cNvPr>
          <p:cNvSpPr/>
          <p:nvPr/>
        </p:nvSpPr>
        <p:spPr>
          <a:xfrm>
            <a:off x="8658578" y="5565422"/>
            <a:ext cx="2314222" cy="1075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7586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B54D7-941C-D7D1-7484-BAA3B6E508C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4173750-ED05-335F-4FF2-1CE7947B155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EF5A0AD-7BC4-B9A5-9C10-06860EF645D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Command-line options</a:t>
            </a:r>
          </a:p>
          <a:p>
            <a:pPr algn="l"/>
            <a:endParaRPr lang="en-US" sz="1800" b="1">
              <a:sym typeface="Wingdings" pitchFamily="2" charset="2"/>
            </a:endParaRPr>
          </a:p>
        </p:txBody>
      </p:sp>
      <p:pic>
        <p:nvPicPr>
          <p:cNvPr id="6" name="Picture 5">
            <a:extLst>
              <a:ext uri="{FF2B5EF4-FFF2-40B4-BE49-F238E27FC236}">
                <a16:creationId xmlns:a16="http://schemas.microsoft.com/office/drawing/2014/main" id="{C76FD23A-8C8C-069C-764B-0FA210ACC222}"/>
              </a:ext>
            </a:extLst>
          </p:cNvPr>
          <p:cNvPicPr>
            <a:picLocks noChangeAspect="1"/>
          </p:cNvPicPr>
          <p:nvPr/>
        </p:nvPicPr>
        <p:blipFill>
          <a:blip r:embed="rId3"/>
          <a:stretch>
            <a:fillRect/>
          </a:stretch>
        </p:blipFill>
        <p:spPr>
          <a:xfrm>
            <a:off x="3768372" y="620712"/>
            <a:ext cx="5626100" cy="6019800"/>
          </a:xfrm>
          <a:prstGeom prst="rect">
            <a:avLst/>
          </a:prstGeom>
        </p:spPr>
      </p:pic>
      <p:sp>
        <p:nvSpPr>
          <p:cNvPr id="7" name="Rectangle 6">
            <a:extLst>
              <a:ext uri="{FF2B5EF4-FFF2-40B4-BE49-F238E27FC236}">
                <a16:creationId xmlns:a16="http://schemas.microsoft.com/office/drawing/2014/main" id="{51D8D658-5A87-9C1D-A0EF-4613C6EF32E4}"/>
              </a:ext>
            </a:extLst>
          </p:cNvPr>
          <p:cNvSpPr/>
          <p:nvPr/>
        </p:nvSpPr>
        <p:spPr>
          <a:xfrm>
            <a:off x="5542844" y="1433689"/>
            <a:ext cx="2889956" cy="575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C60BF040-4D0B-0F6D-1186-31000D47121E}"/>
              </a:ext>
            </a:extLst>
          </p:cNvPr>
          <p:cNvSpPr/>
          <p:nvPr/>
        </p:nvSpPr>
        <p:spPr>
          <a:xfrm>
            <a:off x="5960533" y="3228622"/>
            <a:ext cx="2257778" cy="11401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4990F772-9BD3-787C-F054-528C9AFDA6E0}"/>
              </a:ext>
            </a:extLst>
          </p:cNvPr>
          <p:cNvSpPr/>
          <p:nvPr/>
        </p:nvSpPr>
        <p:spPr>
          <a:xfrm>
            <a:off x="5971822" y="5328356"/>
            <a:ext cx="2336800" cy="10682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6846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A15CA-9826-59C8-F021-77A7955BD4E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266A202-A5E0-41D2-5331-64102315172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D0A87DB-275D-8930-AEA7-DA9FFA91AD5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Comparing types of Modules</a:t>
            </a:r>
          </a:p>
          <a:p>
            <a:pPr algn="l"/>
            <a:r>
              <a:rPr lang="en-US" sz="1800" b="1">
                <a:sym typeface="Wingdings" pitchFamily="2" charset="2"/>
              </a:rPr>
              <a:t>Named modules</a:t>
            </a:r>
          </a:p>
          <a:p>
            <a:pPr algn="l"/>
            <a:r>
              <a:rPr lang="en-US" sz="1800">
                <a:sym typeface="Wingdings" pitchFamily="2" charset="2"/>
              </a:rPr>
              <a:t>- Named modules is the module that contains .... file. Named module reside in ... path, not ... path. Later on, we will study what happen if a JAR file contain ... file and resides in ... path. For now, just consider it not a ... because it doesn't resides in ... path.</a:t>
            </a:r>
          </a:p>
          <a:p>
            <a:pPr algn="l"/>
            <a:r>
              <a:rPr lang="en-US" sz="1800">
                <a:sym typeface="Wingdings" pitchFamily="2" charset="2"/>
              </a:rPr>
              <a:t>- An easy way to remember ... is named module always ... have ... file</a:t>
            </a:r>
          </a:p>
          <a:p>
            <a:pPr algn="l"/>
            <a:r>
              <a:rPr lang="en-US" sz="1800">
                <a:sym typeface="Wingdings" pitchFamily="2" charset="2"/>
              </a:rPr>
              <a:t>– Revisiting chapter 7: The only way of ... class can be on different package is to reside in a ...</a:t>
            </a:r>
          </a:p>
          <a:p>
            <a:pPr algn="l"/>
            <a:r>
              <a:rPr lang="en-US" sz="1800" b="1">
                <a:sym typeface="Wingdings" pitchFamily="2" charset="2"/>
              </a:rPr>
              <a:t>Automatic modules</a:t>
            </a:r>
          </a:p>
          <a:p>
            <a:pPr algn="l"/>
            <a:r>
              <a:rPr lang="en-US" sz="1800">
                <a:sym typeface="Wingdings" pitchFamily="2" charset="2"/>
              </a:rPr>
              <a:t>- Automatic module appears on ... path but it doesn't have ... file. It just simply a ... file reside on ... path. Code that use ... module will be automatcally considered as working with normal ... with .... file. </a:t>
            </a:r>
          </a:p>
          <a:p>
            <a:pPr algn="l"/>
            <a:r>
              <a:rPr lang="en-US" sz="1800">
                <a:sym typeface="Wingdings" pitchFamily="2" charset="2"/>
              </a:rPr>
              <a:t>- A way to remembver this easy is that Java will automatically ... name for this file... This ... module will ... all packages</a:t>
            </a:r>
          </a:p>
          <a:p>
            <a:pPr algn="l"/>
            <a:r>
              <a:rPr lang="en-US" sz="1800">
                <a:sym typeface="Wingdings" pitchFamily="2" charset="2"/>
              </a:rPr>
              <a:t>– To understand the JAR name, we must understand the history of the JAR file. Each JAR ... will contains a .... called ...</a:t>
            </a:r>
          </a:p>
          <a:p>
            <a:pPr algn="l"/>
            <a:r>
              <a:rPr lang="en-US" sz="1800">
                <a:sym typeface="Wingdings" pitchFamily="2" charset="2"/>
              </a:rPr>
              <a:t>– Inside that folder contains a file called ... It could be created ... or .... Back to module, many Java ... aren't ready to migrate ...</a:t>
            </a:r>
          </a:p>
          <a:p>
            <a:pPr algn="l"/>
            <a:r>
              <a:rPr lang="en-US" sz="1800">
                <a:sym typeface="Wingdings" pitchFamily="2" charset="2"/>
              </a:rPr>
              <a:t>– The JAR ... recommended to choose the name ... that devs used for ... by adding a property in ... called ... into the MANIFEST.MF file</a:t>
            </a:r>
          </a:p>
        </p:txBody>
      </p:sp>
    </p:spTree>
    <p:extLst>
      <p:ext uri="{BB962C8B-B14F-4D97-AF65-F5344CB8AC3E}">
        <p14:creationId xmlns:p14="http://schemas.microsoft.com/office/powerpoint/2010/main" val="207667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18AA-8C18-668A-3686-9E376AC23FF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7141240-F5AC-8D79-115F-F52197E2CAB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53C78639-C904-FD54-4AAE-6A3454C48AD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About the MANIFEST.MF file</a:t>
            </a:r>
          </a:p>
          <a:p>
            <a:pPr algn="l"/>
            <a:r>
              <a:rPr lang="en-US" sz="1800">
                <a:sym typeface="Wingdings" pitchFamily="2" charset="2"/>
              </a:rPr>
              <a:t>- The JAR file contains a file called ...</a:t>
            </a:r>
          </a:p>
          <a:p>
            <a:pPr algn="l"/>
            <a:r>
              <a:rPr lang="en-US" sz="1800">
                <a:sym typeface="Wingdings" pitchFamily="2" charset="2"/>
              </a:rPr>
              <a:t>– This file contains the information about ... It has existed for a long time, before the ...</a:t>
            </a:r>
          </a:p>
          <a:p>
            <a:pPr algn="l"/>
            <a:r>
              <a:rPr lang="en-US" sz="1800">
                <a:sym typeface="Wingdings" pitchFamily="2" charset="2"/>
              </a:rPr>
              <a:t>– It contains JAR ... such as version of ... For command ... program, the ... file also contain the ... method for ...</a:t>
            </a:r>
          </a:p>
          <a:p>
            <a:pPr algn="l"/>
            <a:r>
              <a:rPr lang="en-US" sz="1800">
                <a:sym typeface="Wingdings" pitchFamily="2" charset="2"/>
              </a:rPr>
              <a:t>- Each line in this file is ... pair, separated by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4AA279CB-3CFC-0632-B034-1246505EDC59}"/>
              </a:ext>
            </a:extLst>
          </p:cNvPr>
          <p:cNvPicPr>
            <a:picLocks noChangeAspect="1"/>
          </p:cNvPicPr>
          <p:nvPr/>
        </p:nvPicPr>
        <p:blipFill>
          <a:blip r:embed="rId3"/>
          <a:stretch>
            <a:fillRect/>
          </a:stretch>
        </p:blipFill>
        <p:spPr>
          <a:xfrm>
            <a:off x="4910666" y="2279507"/>
            <a:ext cx="2817584" cy="4484655"/>
          </a:xfrm>
          <a:prstGeom prst="rect">
            <a:avLst/>
          </a:prstGeom>
        </p:spPr>
      </p:pic>
    </p:spTree>
    <p:extLst>
      <p:ext uri="{BB962C8B-B14F-4D97-AF65-F5344CB8AC3E}">
        <p14:creationId xmlns:p14="http://schemas.microsoft.com/office/powerpoint/2010/main" val="255368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D691-C303-FF67-E9DD-7DB83E409D0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BFC401A-FC45-9A6F-B273-86FDB64F1B2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D0F5CF17-69BA-72C9-76D4-D90FE13A206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Specifying a single ... in the ... file allows dev to apply their own ... into .... application. We can understand this property is, as soon as this ... become ..., it will have desired ...</a:t>
            </a:r>
          </a:p>
          <a:p>
            <a:pPr algn="l"/>
            <a:r>
              <a:rPr lang="en-US" sz="1800">
                <a:sym typeface="Wingdings" pitchFamily="2" charset="2"/>
              </a:rPr>
              <a:t>– If the JAR file doesnt ..., then Java will use the JAR ... in the ... path. In this case, Java will determine a ...</a:t>
            </a:r>
          </a:p>
          <a:p>
            <a:pPr algn="l"/>
            <a:r>
              <a:rPr lang="en-US" sz="1800">
                <a:sym typeface="Wingdings" pitchFamily="2" charset="2"/>
              </a:rPr>
              <a:t>– Java determines the ... by using the JAR ... itself ... </a:t>
            </a:r>
          </a:p>
        </p:txBody>
      </p:sp>
      <p:pic>
        <p:nvPicPr>
          <p:cNvPr id="5" name="Picture 4">
            <a:extLst>
              <a:ext uri="{FF2B5EF4-FFF2-40B4-BE49-F238E27FC236}">
                <a16:creationId xmlns:a16="http://schemas.microsoft.com/office/drawing/2014/main" id="{5ABFFE53-1200-61B7-28DE-F84CC97BBC00}"/>
              </a:ext>
            </a:extLst>
          </p:cNvPr>
          <p:cNvPicPr>
            <a:picLocks noChangeAspect="1"/>
          </p:cNvPicPr>
          <p:nvPr/>
        </p:nvPicPr>
        <p:blipFill>
          <a:blip r:embed="rId3"/>
          <a:stretch>
            <a:fillRect/>
          </a:stretch>
        </p:blipFill>
        <p:spPr>
          <a:xfrm>
            <a:off x="3632200" y="2501900"/>
            <a:ext cx="4927600" cy="431800"/>
          </a:xfrm>
          <a:prstGeom prst="rect">
            <a:avLst/>
          </a:prstGeom>
        </p:spPr>
      </p:pic>
    </p:spTree>
    <p:extLst>
      <p:ext uri="{BB962C8B-B14F-4D97-AF65-F5344CB8AC3E}">
        <p14:creationId xmlns:p14="http://schemas.microsoft.com/office/powerpoint/2010/main" val="179693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BCA07-51D4-2986-7CC3-68E5F91D10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96E2F59-9EC4-CED2-DFC4-682254D5C97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3EC551B6-84C4-0A77-7938-7B0BC70AB02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Some of the benefit of using ... </a:t>
            </a:r>
          </a:p>
          <a:p>
            <a:pPr algn="l"/>
            <a:r>
              <a:rPr lang="en-US" sz="1800">
                <a:sym typeface="Wingdings" pitchFamily="2" charset="2"/>
              </a:rPr>
              <a:t>+) Better ... control </a:t>
            </a:r>
          </a:p>
          <a:p>
            <a:pPr algn="l"/>
            <a:r>
              <a:rPr lang="en-US" sz="1800">
                <a:sym typeface="Wingdings" pitchFamily="2" charset="2"/>
              </a:rPr>
              <a:t>+) Clearer ... management</a:t>
            </a:r>
          </a:p>
          <a:p>
            <a:pPr algn="l"/>
            <a:r>
              <a:rPr lang="en-US" sz="1800">
                <a:sym typeface="Wingdings" pitchFamily="2" charset="2"/>
              </a:rPr>
              <a:t>+) Custom ...</a:t>
            </a:r>
          </a:p>
          <a:p>
            <a:pPr algn="l"/>
            <a:r>
              <a:rPr lang="en-US" sz="1800">
                <a:sym typeface="Wingdings" pitchFamily="2" charset="2"/>
              </a:rPr>
              <a:t>+) ... security </a:t>
            </a:r>
          </a:p>
          <a:p>
            <a:pPr algn="l"/>
            <a:r>
              <a:rPr lang="en-US" sz="1800">
                <a:sym typeface="Wingdings" pitchFamily="2" charset="2"/>
              </a:rPr>
              <a:t>+) Performance ...</a:t>
            </a:r>
          </a:p>
          <a:p>
            <a:pPr algn="l"/>
            <a:r>
              <a:rPr lang="en-US" sz="1800">
                <a:sym typeface="Wingdings" pitchFamily="2" charset="2"/>
              </a:rPr>
              <a:t>+) Unique ... enforcement ...</a:t>
            </a:r>
          </a:p>
          <a:p>
            <a:pPr algn="l"/>
            <a:r>
              <a:rPr lang="en-US" sz="1800" b="1">
                <a:sym typeface="Wingdings" pitchFamily="2" charset="2"/>
              </a:rPr>
              <a:t>Creating and Running a modular program </a:t>
            </a:r>
          </a:p>
          <a:p>
            <a:pPr algn="l"/>
            <a:r>
              <a:rPr lang="en-US" sz="1800">
                <a:sym typeface="Wingdings" pitchFamily="2" charset="2"/>
              </a:rPr>
              <a:t>-) The master diagram shown that most ... depends on ... =&gt; We will create ... first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E3E0E3A0-1F44-AA3E-92D3-CC9A7D105A97}"/>
              </a:ext>
            </a:extLst>
          </p:cNvPr>
          <p:cNvPicPr>
            <a:picLocks noChangeAspect="1"/>
          </p:cNvPicPr>
          <p:nvPr/>
        </p:nvPicPr>
        <p:blipFill>
          <a:blip r:embed="rId3"/>
          <a:stretch>
            <a:fillRect/>
          </a:stretch>
        </p:blipFill>
        <p:spPr>
          <a:xfrm>
            <a:off x="3263900" y="4174772"/>
            <a:ext cx="5664200" cy="2324100"/>
          </a:xfrm>
          <a:prstGeom prst="rect">
            <a:avLst/>
          </a:prstGeom>
        </p:spPr>
      </p:pic>
    </p:spTree>
    <p:extLst>
      <p:ext uri="{BB962C8B-B14F-4D97-AF65-F5344CB8AC3E}">
        <p14:creationId xmlns:p14="http://schemas.microsoft.com/office/powerpoint/2010/main" val="403160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BB1BE-386E-78A2-5D48-8BA019FAEA4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BFDB45D-BBD6-BE7E-0F03-6E2E361260C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BEFE9BC-999F-0B60-ABB0-88AD55653E1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First of all, Java will remove the ... from the end .... This creates a problem, which is the ... character .... Since ... is not allowed in ..., Java will ... into ... character. Any characters that isn't ... or ...  will be considered as ...</a:t>
            </a:r>
          </a:p>
          <a:p>
            <a:pPr algn="l"/>
            <a:r>
              <a:rPr lang="en-US" sz="1800">
                <a:sym typeface="Wingdings" pitchFamily="2" charset="2"/>
              </a:rPr>
              <a:t>– Finally, all trailing ... will be ...</a:t>
            </a:r>
          </a:p>
          <a:p>
            <a:pPr algn="l"/>
            <a:r>
              <a:rPr lang="en-US" sz="1800">
                <a:sym typeface="Wingdings" pitchFamily="2" charset="2"/>
              </a:rPr>
              <a:t>– In general, the rules is</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endParaRPr lang="en-US" sz="1800">
              <a:sym typeface="Wingdings" pitchFamily="2" charset="2"/>
            </a:endParaRPr>
          </a:p>
        </p:txBody>
      </p:sp>
    </p:spTree>
    <p:extLst>
      <p:ext uri="{BB962C8B-B14F-4D97-AF65-F5344CB8AC3E}">
        <p14:creationId xmlns:p14="http://schemas.microsoft.com/office/powerpoint/2010/main" val="373523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C897-F962-4314-BC53-34E40934005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4914D6E-89C5-9699-2DD8-0B473C062A9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A56FA403-FD13-EDF8-02D7-CB0D08CDFF6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C443DDCC-E0F6-08CB-6FED-A14687DF3FF9}"/>
              </a:ext>
            </a:extLst>
          </p:cNvPr>
          <p:cNvPicPr>
            <a:picLocks noChangeAspect="1"/>
          </p:cNvPicPr>
          <p:nvPr/>
        </p:nvPicPr>
        <p:blipFill>
          <a:blip r:embed="rId3"/>
          <a:stretch>
            <a:fillRect/>
          </a:stretch>
        </p:blipFill>
        <p:spPr>
          <a:xfrm>
            <a:off x="2209800" y="1407675"/>
            <a:ext cx="7772400" cy="4042649"/>
          </a:xfrm>
          <a:prstGeom prst="rect">
            <a:avLst/>
          </a:prstGeom>
        </p:spPr>
      </p:pic>
      <p:sp>
        <p:nvSpPr>
          <p:cNvPr id="5" name="Rectangle 4">
            <a:extLst>
              <a:ext uri="{FF2B5EF4-FFF2-40B4-BE49-F238E27FC236}">
                <a16:creationId xmlns:a16="http://schemas.microsoft.com/office/drawing/2014/main" id="{96FADA46-6D06-BAA0-D0FF-B04B3A31C4AF}"/>
              </a:ext>
            </a:extLst>
          </p:cNvPr>
          <p:cNvSpPr/>
          <p:nvPr/>
        </p:nvSpPr>
        <p:spPr>
          <a:xfrm>
            <a:off x="2269067" y="2043289"/>
            <a:ext cx="2912533" cy="3104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23774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113B-D828-BC4B-7F00-7BEF76C8108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ACB30C6-6E96-AA11-FD2B-49F379ABA8C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8870F0FA-E742-43DF-3753-FF75284E378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Unnamed Modules</a:t>
            </a:r>
          </a:p>
          <a:p>
            <a:pPr algn="l"/>
            <a:r>
              <a:rPr lang="en-US" sz="1800">
                <a:sym typeface="Wingdings" pitchFamily="2" charset="2"/>
              </a:rPr>
              <a:t>- Unnamed module will appear in ... path, not ... path. Like automatic module, it is a normal ... file. But differ from automatic module, it resides in ... path not ... path. This means, unnamed module is like ...., below modulized code ...</a:t>
            </a:r>
          </a:p>
          <a:p>
            <a:pPr algn="l"/>
            <a:r>
              <a:rPr lang="en-US" sz="1800">
                <a:sym typeface="Wingdings" pitchFamily="2" charset="2"/>
              </a:rPr>
              <a:t>– An unnamed module usually doesn't have a ... file. If it has ... it will be ... because it is on ... path. </a:t>
            </a:r>
          </a:p>
          <a:p>
            <a:pPr algn="l"/>
            <a:r>
              <a:rPr lang="en-US" sz="1800">
                <a:sym typeface="Wingdings" pitchFamily="2" charset="2"/>
              </a:rPr>
              <a:t>- Unnamed module won't ... to any named/automatic ...</a:t>
            </a:r>
          </a:p>
          <a:p>
            <a:pPr algn="l"/>
            <a:r>
              <a:rPr lang="en-US" sz="1800">
                <a:sym typeface="Wingdings" pitchFamily="2" charset="2"/>
              </a:rPr>
              <a:t>– Unnamed module can read any ... file from ... path/...path ...</a:t>
            </a:r>
          </a:p>
          <a:p>
            <a:pPr algn="l"/>
            <a:r>
              <a:rPr lang="en-US" sz="1800">
                <a:sym typeface="Wingdings" pitchFamily="2" charset="2"/>
              </a:rPr>
              <a:t>– We can understand that unnamed module is Java code before ...</a:t>
            </a:r>
          </a:p>
          <a:p>
            <a:pPr algn="l"/>
            <a:r>
              <a:rPr lang="en-US" sz="1800" b="1">
                <a:sym typeface="Wingdings" pitchFamily="2" charset="2"/>
              </a:rPr>
              <a:t>Reviewing Modules types</a:t>
            </a:r>
          </a:p>
          <a:p>
            <a:pPr algn="l"/>
            <a:r>
              <a:rPr lang="en-US" sz="1800">
                <a:sym typeface="Wingdings" pitchFamily="2" charset="2"/>
              </a:rPr>
              <a:t>- A final thing to remember is that code from ... path can read from ... path, but not vice versa ...</a:t>
            </a:r>
          </a:p>
        </p:txBody>
      </p:sp>
    </p:spTree>
    <p:extLst>
      <p:ext uri="{BB962C8B-B14F-4D97-AF65-F5344CB8AC3E}">
        <p14:creationId xmlns:p14="http://schemas.microsoft.com/office/powerpoint/2010/main" val="417983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226FB-688B-A0F2-F2A4-17CA8F9BF7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9D0695D-39A0-9C86-89C2-42D93674DAB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B23A3D3-8123-3F39-700B-CF632046BEE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384D760A-AB36-A2BE-1A38-95F263B75687}"/>
              </a:ext>
            </a:extLst>
          </p:cNvPr>
          <p:cNvPicPr>
            <a:picLocks noChangeAspect="1"/>
          </p:cNvPicPr>
          <p:nvPr/>
        </p:nvPicPr>
        <p:blipFill>
          <a:blip r:embed="rId3"/>
          <a:stretch>
            <a:fillRect/>
          </a:stretch>
        </p:blipFill>
        <p:spPr>
          <a:xfrm>
            <a:off x="2209800" y="1668162"/>
            <a:ext cx="7772400" cy="3521675"/>
          </a:xfrm>
          <a:prstGeom prst="rect">
            <a:avLst/>
          </a:prstGeom>
        </p:spPr>
      </p:pic>
      <p:sp>
        <p:nvSpPr>
          <p:cNvPr id="5" name="Rectangle 4">
            <a:extLst>
              <a:ext uri="{FF2B5EF4-FFF2-40B4-BE49-F238E27FC236}">
                <a16:creationId xmlns:a16="http://schemas.microsoft.com/office/drawing/2014/main" id="{953729DE-6CCE-B523-AAC4-19B5A5624861}"/>
              </a:ext>
            </a:extLst>
          </p:cNvPr>
          <p:cNvSpPr/>
          <p:nvPr/>
        </p:nvSpPr>
        <p:spPr>
          <a:xfrm>
            <a:off x="5136444" y="2246489"/>
            <a:ext cx="4515556" cy="2675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52464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4D38E-B9D5-B51E-7D4D-D17B4D02B57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4F0C05E-5A8C-3507-8BC8-562A5B023C7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43C664E-52EC-4E91-481D-154618BD0E6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Migrating an Application</a:t>
            </a:r>
          </a:p>
          <a:p>
            <a:pPr algn="l"/>
            <a:r>
              <a:rPr lang="en-US" sz="1800">
                <a:sym typeface="Wingdings" pitchFamily="2" charset="2"/>
              </a:rPr>
              <a:t>- Many applications arent designed for ... because they was written during ... or it choose not to .... Ideally, they were at least designed ... not just a ... piece of ... </a:t>
            </a:r>
          </a:p>
          <a:p>
            <a:pPr algn="l"/>
            <a:r>
              <a:rPr lang="en-US" sz="1800">
                <a:sym typeface="Wingdings" pitchFamily="2" charset="2"/>
              </a:rPr>
              <a:t>- In this section, we will mention about ... to migrate ... from ... to ...</a:t>
            </a:r>
          </a:p>
          <a:p>
            <a:pPr algn="l"/>
            <a:r>
              <a:rPr lang="en-US" sz="1800" b="1">
                <a:sym typeface="Wingdings" pitchFamily="2" charset="2"/>
              </a:rPr>
              <a:t>Migration your application at work</a:t>
            </a:r>
          </a:p>
          <a:p>
            <a:pPr algn="l"/>
            <a:r>
              <a:rPr lang="en-US" sz="1800">
                <a:sym typeface="Wingdings" pitchFamily="2" charset="2"/>
              </a:rPr>
              <a:t>- Exam will assume an environment without ... and because without ... out application will be ... This will make us easier to ... module .... In real life, some of the project even ... that hasn't been ... for ... years ... and its ... graph are ...</a:t>
            </a:r>
          </a:p>
          <a:p>
            <a:pPr algn="l"/>
            <a:r>
              <a:rPr lang="en-US" sz="1800">
                <a:sym typeface="Wingdings" pitchFamily="2" charset="2"/>
              </a:rPr>
              <a:t>– Before ... to ..., we must consider if ..., then ... otherwise ...</a:t>
            </a:r>
          </a:p>
          <a:p>
            <a:pPr algn="l"/>
            <a:r>
              <a:rPr lang="en-US" sz="1800">
                <a:sym typeface="Wingdings" pitchFamily="2" charset="2"/>
              </a:rPr>
              <a:t>– This chapter is used to ... and not for ....</a:t>
            </a:r>
          </a:p>
          <a:p>
            <a:pPr algn="l"/>
            <a:r>
              <a:rPr lang="en-US" sz="1800" b="1">
                <a:sym typeface="Wingdings" pitchFamily="2" charset="2"/>
              </a:rPr>
              <a:t>Determining the Order</a:t>
            </a:r>
          </a:p>
          <a:p>
            <a:pPr algn="l"/>
            <a:r>
              <a:rPr lang="en-US" sz="1800">
                <a:sym typeface="Wingdings" pitchFamily="2" charset="2"/>
              </a:rPr>
              <a:t>- Before ... to ..., we must know how ... and ... distribute .... in .... The graph below is a project with ... files ..., and the arrow shows ... between the ... files ... and the arrows goes from ... (requires) and to the .... (exports)</a:t>
            </a:r>
          </a:p>
        </p:txBody>
      </p:sp>
    </p:spTree>
    <p:extLst>
      <p:ext uri="{BB962C8B-B14F-4D97-AF65-F5344CB8AC3E}">
        <p14:creationId xmlns:p14="http://schemas.microsoft.com/office/powerpoint/2010/main" val="17034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26F15-7810-3B04-0A32-F7696A11F57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71B350F-19E6-3E0E-1914-FEE9E7113F3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47DE762-F8A7-91E0-B448-958432C0CD4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3BB65848-142E-C127-62C4-E2CCFAA9E31E}"/>
              </a:ext>
            </a:extLst>
          </p:cNvPr>
          <p:cNvPicPr>
            <a:picLocks noChangeAspect="1"/>
          </p:cNvPicPr>
          <p:nvPr/>
        </p:nvPicPr>
        <p:blipFill>
          <a:blip r:embed="rId3"/>
          <a:stretch>
            <a:fillRect/>
          </a:stretch>
        </p:blipFill>
        <p:spPr>
          <a:xfrm>
            <a:off x="2561670" y="1560532"/>
            <a:ext cx="7068660" cy="3736935"/>
          </a:xfrm>
          <a:prstGeom prst="rect">
            <a:avLst/>
          </a:prstGeom>
        </p:spPr>
      </p:pic>
    </p:spTree>
    <p:extLst>
      <p:ext uri="{BB962C8B-B14F-4D97-AF65-F5344CB8AC3E}">
        <p14:creationId xmlns:p14="http://schemas.microsoft.com/office/powerpoint/2010/main" val="104818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48D90-1CBE-5B16-AEBA-92D6B7B96F5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A5F7A35-0047-2C7E-565A-9B54E780380A}"/>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18EBE78-41AA-7BD2-B09C-B3FBEC1574A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graph shows which one is ... and which one is ... (the ... strategy also use this ...). Which project has ... then it will be ... and which project has ... then it will be ...</a:t>
            </a:r>
          </a:p>
          <a:p>
            <a:pPr algn="l"/>
            <a:r>
              <a:rPr lang="en-US" sz="1800">
                <a:sym typeface="Wingdings" pitchFamily="2" charset="2"/>
              </a:rPr>
              <a:t>- With the graphs below, we can see that both .... on a single .... and both ... not ... each other ... =&gt; The order is ... =&gt; not ...</a:t>
            </a:r>
          </a:p>
        </p:txBody>
      </p:sp>
      <p:pic>
        <p:nvPicPr>
          <p:cNvPr id="2" name="Picture 1">
            <a:extLst>
              <a:ext uri="{FF2B5EF4-FFF2-40B4-BE49-F238E27FC236}">
                <a16:creationId xmlns:a16="http://schemas.microsoft.com/office/drawing/2014/main" id="{44572C90-9E9D-61B4-F939-442C455F8F11}"/>
              </a:ext>
            </a:extLst>
          </p:cNvPr>
          <p:cNvPicPr>
            <a:picLocks noChangeAspect="1"/>
          </p:cNvPicPr>
          <p:nvPr/>
        </p:nvPicPr>
        <p:blipFill>
          <a:blip r:embed="rId3"/>
          <a:stretch>
            <a:fillRect/>
          </a:stretch>
        </p:blipFill>
        <p:spPr>
          <a:xfrm>
            <a:off x="2209800" y="2323252"/>
            <a:ext cx="7772400" cy="3276365"/>
          </a:xfrm>
          <a:prstGeom prst="rect">
            <a:avLst/>
          </a:prstGeom>
        </p:spPr>
      </p:pic>
    </p:spTree>
    <p:extLst>
      <p:ext uri="{BB962C8B-B14F-4D97-AF65-F5344CB8AC3E}">
        <p14:creationId xmlns:p14="http://schemas.microsoft.com/office/powerpoint/2010/main" val="42418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683C9-71B1-7D96-F91D-BDAFCD0182A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8D2E25B-2F05-5FA8-8A57-26A0F5F6FC7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E7B01AC0-9F13-D0A7-B50B-FF3307F5D42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Exploring a Bottom-Up migration strategy</a:t>
            </a:r>
          </a:p>
          <a:p>
            <a:pPr algn="l"/>
            <a:r>
              <a:rPr lang="en-US" sz="1800">
                <a:sym typeface="Wingdings" pitchFamily="2" charset="2"/>
              </a:rPr>
              <a:t>- The easiest ... migration ... is Bottom-Up migration. This method ... best when we can ... file into a ...</a:t>
            </a:r>
          </a:p>
          <a:p>
            <a:pPr algn="l"/>
            <a:r>
              <a:rPr lang="en-US" sz="1800">
                <a:sym typeface="Wingdings" pitchFamily="2" charset="2"/>
              </a:rPr>
              <a:t>– Here are the steps:</a:t>
            </a:r>
          </a:p>
          <a:p>
            <a:pPr algn="l"/>
            <a:r>
              <a:rPr lang="en-US" sz="1800">
                <a:sym typeface="Wingdings" pitchFamily="2" charset="2"/>
              </a:rPr>
              <a:t>+) Pick the ... level projects ... not ... to ...</a:t>
            </a:r>
          </a:p>
          <a:p>
            <a:pPr algn="l"/>
            <a:r>
              <a:rPr lang="en-US" sz="1800">
                <a:sym typeface="Wingdings" pitchFamily="2" charset="2"/>
              </a:rPr>
              <a:t>+) Add a ... file into that project ... (make sure to ... directive so that other ...)</a:t>
            </a:r>
          </a:p>
          <a:p>
            <a:pPr algn="l"/>
            <a:r>
              <a:rPr lang="en-US" sz="1800">
                <a:sym typeface="Wingdings" pitchFamily="2" charset="2"/>
              </a:rPr>
              <a:t>+) Move this ... from ... to ... path</a:t>
            </a:r>
          </a:p>
          <a:p>
            <a:pPr algn="l"/>
            <a:r>
              <a:rPr lang="en-US" sz="1800">
                <a:sym typeface="Wingdings" pitchFamily="2" charset="2"/>
              </a:rPr>
              <a:t>+) Make sure that others ... path ...</a:t>
            </a:r>
          </a:p>
          <a:p>
            <a:pPr algn="l"/>
            <a:r>
              <a:rPr lang="en-US" sz="1800">
                <a:sym typeface="Wingdings" pitchFamily="2" charset="2"/>
              </a:rPr>
              <a:t>+) ... the process until ...</a:t>
            </a:r>
          </a:p>
          <a:p>
            <a:pPr algn="l"/>
            <a:r>
              <a:rPr lang="en-US" sz="1800">
                <a:sym typeface="Wingdings" pitchFamily="2" charset="2"/>
              </a:rPr>
              <a:t>– We can see the detail ... with the diagram and the .... happens in order ...</a:t>
            </a:r>
          </a:p>
          <a:p>
            <a:pPr algn="l"/>
            <a:r>
              <a:rPr lang="en-US" sz="1800">
                <a:sym typeface="Wingdings" pitchFamily="2" charset="2"/>
              </a:rPr>
              <a:t>– During migration, we have a bunch of .../... modules with ... modules represent and ... modules represent ... Code on module path cant ... </a:t>
            </a:r>
          </a:p>
          <a:p>
            <a:pPr algn="l"/>
            <a:endParaRPr lang="en-US" sz="1800">
              <a:sym typeface="Wingdings" pitchFamily="2" charset="2"/>
            </a:endParaRPr>
          </a:p>
        </p:txBody>
      </p:sp>
    </p:spTree>
    <p:extLst>
      <p:ext uri="{BB962C8B-B14F-4D97-AF65-F5344CB8AC3E}">
        <p14:creationId xmlns:p14="http://schemas.microsoft.com/office/powerpoint/2010/main" val="268430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4828C-060D-A769-DEA1-1FD28A098BB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99BE060-2F5F-ACE3-4B55-B802B1CBAB7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B93CD95-60FF-C447-0435-17F1F47D65B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8DB0D7C5-67C9-944E-DD4B-E1921986D83E}"/>
              </a:ext>
            </a:extLst>
          </p:cNvPr>
          <p:cNvPicPr>
            <a:picLocks noChangeAspect="1"/>
          </p:cNvPicPr>
          <p:nvPr/>
        </p:nvPicPr>
        <p:blipFill>
          <a:blip r:embed="rId3"/>
          <a:stretch>
            <a:fillRect/>
          </a:stretch>
        </p:blipFill>
        <p:spPr>
          <a:xfrm>
            <a:off x="1877784" y="426578"/>
            <a:ext cx="7772400" cy="6004844"/>
          </a:xfrm>
          <a:prstGeom prst="rect">
            <a:avLst/>
          </a:prstGeom>
        </p:spPr>
      </p:pic>
    </p:spTree>
    <p:extLst>
      <p:ext uri="{BB962C8B-B14F-4D97-AF65-F5344CB8AC3E}">
        <p14:creationId xmlns:p14="http://schemas.microsoft.com/office/powerpoint/2010/main" val="40110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647D1-E321-2D45-65FF-2DD90DC28D5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353EB82-7C74-A69E-97A6-E3E2BDF0646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9AC9EBBC-B07E-B7ED-8866-0592D995F81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Exploring a Top-Down migration strategy</a:t>
            </a:r>
          </a:p>
          <a:p>
            <a:pPr algn="l"/>
            <a:r>
              <a:rPr lang="en-US" sz="1800">
                <a:sym typeface="Wingdings" pitchFamily="2" charset="2"/>
              </a:rPr>
              <a:t>- Top-down migration is used when we are ... the ... files (for example, another team ... the ... file and that team is too ... to ... =&gt; we don't ...)</a:t>
            </a:r>
          </a:p>
          <a:p>
            <a:pPr algn="l"/>
            <a:r>
              <a:rPr lang="en-US" sz="1800">
                <a:sym typeface="Wingdings" pitchFamily="2" charset="2"/>
              </a:rPr>
              <a:t>- Here are the step:</a:t>
            </a:r>
          </a:p>
          <a:p>
            <a:pPr algn="l"/>
            <a:r>
              <a:rPr lang="en-US" sz="1800">
                <a:sym typeface="Wingdings" pitchFamily="2" charset="2"/>
              </a:rPr>
              <a:t>+) Move all ... path ...</a:t>
            </a:r>
          </a:p>
          <a:p>
            <a:pPr algn="l"/>
            <a:r>
              <a:rPr lang="en-US" sz="1800">
                <a:sym typeface="Wingdings" pitchFamily="2" charset="2"/>
              </a:rPr>
              <a:t>+) Pick the ... level that ... not ...ed ...</a:t>
            </a:r>
          </a:p>
          <a:p>
            <a:pPr algn="l"/>
            <a:r>
              <a:rPr lang="en-US" sz="1800">
                <a:sym typeface="Wingdings" pitchFamily="2" charset="2"/>
              </a:rPr>
              <a:t>+) Add a ... into ... file so that it changes from ... to ... module (make sure to ... directives...) (note: we can use ... name for ...level projects because they haven't been ....)</a:t>
            </a:r>
          </a:p>
          <a:p>
            <a:pPr algn="l"/>
            <a:r>
              <a:rPr lang="en-US" sz="1800">
                <a:sym typeface="Wingdings" pitchFamily="2" charset="2"/>
              </a:rPr>
              <a:t>+) ... the process until ...</a:t>
            </a:r>
          </a:p>
        </p:txBody>
      </p:sp>
    </p:spTree>
    <p:extLst>
      <p:ext uri="{BB962C8B-B14F-4D97-AF65-F5344CB8AC3E}">
        <p14:creationId xmlns:p14="http://schemas.microsoft.com/office/powerpoint/2010/main" val="80138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6559B-A91A-7D4D-FDED-4192DDA66FE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72DCDE1-5C91-FF6D-FC89-829DC9114F9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1263B0BD-1470-1F4D-7036-2441C3EE96F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Creating the Files</a:t>
            </a:r>
            <a:endParaRPr lang="en-US" sz="1800">
              <a:sym typeface="Wingdings" pitchFamily="2" charset="2"/>
            </a:endParaRPr>
          </a:p>
          <a:p>
            <a:pPr algn="l"/>
            <a:r>
              <a:rPr lang="en-US" sz="1800">
                <a:sym typeface="Wingdings" pitchFamily="2" charset="2"/>
              </a:rPr>
              <a:t>- First we will ... simple ...</a:t>
            </a:r>
          </a:p>
          <a:p>
            <a:pPr algn="l"/>
            <a:r>
              <a:rPr lang="en-US" sz="1800">
                <a:sym typeface="Wingdings" pitchFamily="2" charset="2"/>
              </a:rPr>
              <a:t>(code illustration snippet 1)</a:t>
            </a:r>
          </a:p>
          <a:p>
            <a:pPr algn="l"/>
            <a:r>
              <a:rPr lang="en-US" sz="1800">
                <a:sym typeface="Wingdings" pitchFamily="2" charset="2"/>
              </a:rPr>
              <a:t>- There are few things we ...</a:t>
            </a:r>
          </a:p>
          <a:p>
            <a:pPr algn="l"/>
            <a:r>
              <a:rPr lang="en-US" sz="1800">
                <a:sym typeface="Wingdings" pitchFamily="2" charset="2"/>
              </a:rPr>
              <a:t>+) The ... file must be in ... directory ...</a:t>
            </a:r>
          </a:p>
          <a:p>
            <a:pPr algn="l"/>
            <a:r>
              <a:rPr lang="en-US" sz="1800">
                <a:sym typeface="Wingdings" pitchFamily="2" charset="2"/>
              </a:rPr>
              <a:t>+) The ... declaration must start with ... not ... </a:t>
            </a:r>
          </a:p>
          <a:p>
            <a:pPr algn="l"/>
            <a:r>
              <a:rPr lang="en-US" sz="1800">
                <a:sym typeface="Wingdings" pitchFamily="2" charset="2"/>
              </a:rPr>
              <a:t>+) The module name must follow ... Package and class name aren't allowed to have ... =&gt; ... is the same ...</a:t>
            </a:r>
          </a:p>
          <a:p>
            <a:pPr algn="l"/>
            <a:endParaRPr lang="en-US" sz="1800">
              <a:sym typeface="Wingdings" pitchFamily="2" charset="2"/>
            </a:endParaRPr>
          </a:p>
        </p:txBody>
      </p:sp>
    </p:spTree>
    <p:extLst>
      <p:ext uri="{BB962C8B-B14F-4D97-AF65-F5344CB8AC3E}">
        <p14:creationId xmlns:p14="http://schemas.microsoft.com/office/powerpoint/2010/main" val="20624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7E736-4546-8CE1-AED5-0DD3FD4B758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14DD75E-BC85-57F1-2F58-E5CD853729C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9D37863B-39D6-E6BC-ADBB-972544A7AEB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F445CF42-4484-DB44-4F02-1AB8084BA57C}"/>
              </a:ext>
            </a:extLst>
          </p:cNvPr>
          <p:cNvPicPr>
            <a:picLocks noChangeAspect="1"/>
          </p:cNvPicPr>
          <p:nvPr/>
        </p:nvPicPr>
        <p:blipFill>
          <a:blip r:embed="rId3"/>
          <a:stretch>
            <a:fillRect/>
          </a:stretch>
        </p:blipFill>
        <p:spPr>
          <a:xfrm>
            <a:off x="1877784" y="392714"/>
            <a:ext cx="7772400" cy="6072572"/>
          </a:xfrm>
          <a:prstGeom prst="rect">
            <a:avLst/>
          </a:prstGeom>
        </p:spPr>
      </p:pic>
    </p:spTree>
    <p:extLst>
      <p:ext uri="{BB962C8B-B14F-4D97-AF65-F5344CB8AC3E}">
        <p14:creationId xmlns:p14="http://schemas.microsoft.com/office/powerpoint/2010/main" val="178269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52615-1A3B-BA04-D6B1-BBFB4580D67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55FC83-A563-1753-3E45-50AE1B00663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2BDCCCB3-A89E-79B8-BA3C-E2F1F8CE754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With top-down strategy, we accept the fact that ... level ... aren't ready for ... but we still want our ... to be ... </a:t>
            </a:r>
          </a:p>
          <a:p>
            <a:pPr algn="l"/>
            <a:r>
              <a:rPr lang="en-US" sz="1800">
                <a:sym typeface="Wingdings" pitchFamily="2" charset="2"/>
              </a:rPr>
              <a:t>- During the ... we have a bunch of .../... modules with ... modules represent ... and ... modules represent ... </a:t>
            </a:r>
          </a:p>
          <a:p>
            <a:pPr algn="l"/>
            <a:r>
              <a:rPr lang="en-US" sz="1800">
                <a:sym typeface="Wingdings" pitchFamily="2" charset="2"/>
              </a:rPr>
              <a:t>- ... modules on ... path can access on ... modules which is also on ... path...</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317DFD93-1969-8FF2-505D-A6FCC4EC7600}"/>
              </a:ext>
            </a:extLst>
          </p:cNvPr>
          <p:cNvPicPr>
            <a:picLocks noChangeAspect="1"/>
          </p:cNvPicPr>
          <p:nvPr/>
        </p:nvPicPr>
        <p:blipFill>
          <a:blip r:embed="rId3"/>
          <a:stretch>
            <a:fillRect/>
          </a:stretch>
        </p:blipFill>
        <p:spPr>
          <a:xfrm>
            <a:off x="1877784" y="2217112"/>
            <a:ext cx="7772400" cy="2423776"/>
          </a:xfrm>
          <a:prstGeom prst="rect">
            <a:avLst/>
          </a:prstGeom>
        </p:spPr>
      </p:pic>
      <p:sp>
        <p:nvSpPr>
          <p:cNvPr id="5" name="Rectangle 4">
            <a:extLst>
              <a:ext uri="{FF2B5EF4-FFF2-40B4-BE49-F238E27FC236}">
                <a16:creationId xmlns:a16="http://schemas.microsoft.com/office/drawing/2014/main" id="{34DB8C77-483F-CAE0-548C-221ABBDBC52C}"/>
              </a:ext>
            </a:extLst>
          </p:cNvPr>
          <p:cNvSpPr/>
          <p:nvPr/>
        </p:nvSpPr>
        <p:spPr>
          <a:xfrm>
            <a:off x="4352081" y="3229337"/>
            <a:ext cx="4965539" cy="12153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5956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287CB-7214-2AD1-2730-CDF6C5241C0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F74AEE9-8EA3-0BE4-AB22-493747588D7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32BADF5C-0CDD-C938-5DD5-08C4F5504B7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Splitting a Big Project into Modules</a:t>
            </a:r>
          </a:p>
          <a:p>
            <a:pPr algn="l"/>
            <a:r>
              <a:rPr lang="en-US" sz="1800">
                <a:sym typeface="Wingdings" pitchFamily="2" charset="2"/>
              </a:rPr>
              <a:t>- For the exam, we must understand the general ... to split a ... into .... Luckily, the ... is generally the same for ... and ... projects</a:t>
            </a:r>
          </a:p>
          <a:p>
            <a:pPr algn="l"/>
            <a:r>
              <a:rPr lang="en-US" sz="1800">
                <a:sym typeface="Wingdings" pitchFamily="2" charset="2"/>
              </a:rPr>
              <a:t>– We start with an assumption with a small ... with just ... few .... The first thing we must ... is split the ... and group them ... and then express ... as ... relationship between ... There will be less ... because some of .... in the same ...</a:t>
            </a:r>
          </a:p>
        </p:txBody>
      </p:sp>
      <p:pic>
        <p:nvPicPr>
          <p:cNvPr id="6" name="Picture 5">
            <a:extLst>
              <a:ext uri="{FF2B5EF4-FFF2-40B4-BE49-F238E27FC236}">
                <a16:creationId xmlns:a16="http://schemas.microsoft.com/office/drawing/2014/main" id="{93F324B8-B01B-B8F9-7D8A-8574F34A751A}"/>
              </a:ext>
            </a:extLst>
          </p:cNvPr>
          <p:cNvPicPr>
            <a:picLocks noChangeAspect="1"/>
          </p:cNvPicPr>
          <p:nvPr/>
        </p:nvPicPr>
        <p:blipFill>
          <a:blip r:embed="rId3"/>
          <a:stretch>
            <a:fillRect/>
          </a:stretch>
        </p:blipFill>
        <p:spPr>
          <a:xfrm>
            <a:off x="1877784" y="2464284"/>
            <a:ext cx="7772400" cy="3873979"/>
          </a:xfrm>
          <a:prstGeom prst="rect">
            <a:avLst/>
          </a:prstGeom>
        </p:spPr>
      </p:pic>
    </p:spTree>
    <p:extLst>
      <p:ext uri="{BB962C8B-B14F-4D97-AF65-F5344CB8AC3E}">
        <p14:creationId xmlns:p14="http://schemas.microsoft.com/office/powerpoint/2010/main" val="42717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D450-B6FD-3688-1F32-482D46B8AB2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5565C1D-9905-BD95-BDE9-046D7B41103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EF485A2-05DB-ED92-C6B7-A78D907E2EA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However, this graph has a problem. ... doesnt allow ... (or ...). This means that 2 modules ... (or even ...) on each other ... (... modules ... on ... modules). So how can we handle this ? </a:t>
            </a:r>
          </a:p>
          <a:p>
            <a:pPr algn="l"/>
            <a:r>
              <a:rPr lang="en-US" sz="1800">
                <a:sym typeface="Wingdings" pitchFamily="2" charset="2"/>
              </a:rPr>
              <a:t>- A common way to ... is to create a ... between ... </a:t>
            </a:r>
            <a:endParaRPr lang="en-US" sz="1800" b="1">
              <a:sym typeface="Wingdings" pitchFamily="2" charset="2"/>
            </a:endParaRPr>
          </a:p>
          <a:p>
            <a:pPr algn="l"/>
            <a:r>
              <a:rPr lang="en-US" sz="1800" b="1">
                <a:sym typeface="Wingdings" pitchFamily="2" charset="2"/>
              </a:rPr>
              <a:t>Failing to Compile with a Cyclic Dependency</a:t>
            </a:r>
          </a:p>
          <a:p>
            <a:pPr algn="l"/>
            <a:r>
              <a:rPr lang="en-US" sz="1800">
                <a:sym typeface="Wingdings" pitchFamily="2" charset="2"/>
              </a:rPr>
              <a:t>- A crucial point we must ... is Java won't ... that has ...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3B36530D-56D3-97E6-D037-CAF637E5B4C2}"/>
              </a:ext>
            </a:extLst>
          </p:cNvPr>
          <p:cNvPicPr>
            <a:picLocks noChangeAspect="1"/>
          </p:cNvPicPr>
          <p:nvPr/>
        </p:nvPicPr>
        <p:blipFill>
          <a:blip r:embed="rId3"/>
          <a:stretch>
            <a:fillRect/>
          </a:stretch>
        </p:blipFill>
        <p:spPr>
          <a:xfrm>
            <a:off x="2209800" y="2592218"/>
            <a:ext cx="7772400" cy="4265782"/>
          </a:xfrm>
          <a:prstGeom prst="rect">
            <a:avLst/>
          </a:prstGeom>
        </p:spPr>
      </p:pic>
    </p:spTree>
    <p:extLst>
      <p:ext uri="{BB962C8B-B14F-4D97-AF65-F5344CB8AC3E}">
        <p14:creationId xmlns:p14="http://schemas.microsoft.com/office/powerpoint/2010/main" val="207206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8359-D9EB-AAEA-20E3-3B24F94CC9B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FCBAD47-1307-7D7A-E756-F979A9D36CB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4E049231-967B-AA57-8ABC-18A7D6D21D3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43)</a:t>
            </a:r>
          </a:p>
        </p:txBody>
      </p:sp>
    </p:spTree>
    <p:extLst>
      <p:ext uri="{BB962C8B-B14F-4D97-AF65-F5344CB8AC3E}">
        <p14:creationId xmlns:p14="http://schemas.microsoft.com/office/powerpoint/2010/main" val="182635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A626-A611-023D-1650-635F0AC013B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3FBD2B7-F611-998A-46AD-171F4E7BCFD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F60DC1F3-3104-0234-116B-C997DBA44D1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266EFC5B-8CB5-FA11-FF6E-00E1837FBF20}"/>
              </a:ext>
            </a:extLst>
          </p:cNvPr>
          <p:cNvPicPr>
            <a:picLocks noChangeAspect="1"/>
          </p:cNvPicPr>
          <p:nvPr/>
        </p:nvPicPr>
        <p:blipFill>
          <a:blip r:embed="rId3"/>
          <a:stretch>
            <a:fillRect/>
          </a:stretch>
        </p:blipFill>
        <p:spPr>
          <a:xfrm>
            <a:off x="4013200" y="939800"/>
            <a:ext cx="4165600" cy="4978400"/>
          </a:xfrm>
          <a:prstGeom prst="rect">
            <a:avLst/>
          </a:prstGeom>
        </p:spPr>
      </p:pic>
    </p:spTree>
    <p:extLst>
      <p:ext uri="{BB962C8B-B14F-4D97-AF65-F5344CB8AC3E}">
        <p14:creationId xmlns:p14="http://schemas.microsoft.com/office/powerpoint/2010/main" val="4763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AED9F-4A28-1429-A4FD-40513B61CDB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D03466-482A-3AC5-A2B0-FEC9617BA45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6B5450D2-6E1F-9DD0-83EE-8555DEAB807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We can see that ... folder called ...</a:t>
            </a:r>
          </a:p>
          <a:p>
            <a:pPr algn="l"/>
            <a:r>
              <a:rPr lang="en-US" sz="1800">
                <a:sym typeface="Wingdings" pitchFamily="2" charset="2"/>
              </a:rPr>
              <a:t>– This folder is used to ... module ... (later on in the chapter)</a:t>
            </a:r>
          </a:p>
          <a:p>
            <a:pPr algn="l"/>
            <a:r>
              <a:rPr lang="en-US" sz="1800">
                <a:sym typeface="Wingdings" pitchFamily="2" charset="2"/>
              </a:rPr>
              <a:t>- The name .... but it is ... </a:t>
            </a:r>
          </a:p>
          <a:p>
            <a:pPr algn="l"/>
            <a:r>
              <a:rPr lang="en-US" sz="1800" b="1">
                <a:sym typeface="Wingdings" pitchFamily="2" charset="2"/>
              </a:rPr>
              <a:t>Compiling our first Module</a:t>
            </a:r>
          </a:p>
          <a:p>
            <a:pPr algn="l"/>
            <a:r>
              <a:rPr lang="en-US" sz="1800">
                <a:sym typeface="Wingdings" pitchFamily="2" charset="2"/>
              </a:rPr>
              <a:t>- Before we run, we must ...</a:t>
            </a:r>
          </a:p>
          <a:p>
            <a:pPr algn="l"/>
            <a:r>
              <a:rPr lang="en-US" sz="1800">
                <a:sym typeface="Wingdings" pitchFamily="2" charset="2"/>
              </a:rPr>
              <a:t>(code illustration snippet 2)</a:t>
            </a:r>
          </a:p>
          <a:p>
            <a:pPr algn="l"/>
            <a:r>
              <a:rPr lang="en-US" sz="1800">
                <a:sym typeface="Wingdings" pitchFamily="2" charset="2"/>
              </a:rPr>
              <a:t>- The new part in the command is the ... , it will specify ... other ... depends ... (in this example, we ... yet so we can ...)</a:t>
            </a:r>
          </a:p>
          <a:p>
            <a:pPr algn="l"/>
            <a:r>
              <a:rPr lang="en-US" sz="1800">
                <a:sym typeface="Wingdings" pitchFamily="2" charset="2"/>
              </a:rPr>
              <a:t>- Just like classpath, we can ... it by using ...</a:t>
            </a:r>
          </a:p>
          <a:p>
            <a:pPr algn="l"/>
            <a:endParaRPr lang="en-US" sz="1800">
              <a:sym typeface="Wingdings" pitchFamily="2" charset="2"/>
            </a:endParaRPr>
          </a:p>
          <a:p>
            <a:pPr algn="l"/>
            <a:endParaRPr lang="en-US" sz="1800">
              <a:sym typeface="Wingdings" pitchFamily="2" charset="2"/>
            </a:endParaRPr>
          </a:p>
        </p:txBody>
      </p:sp>
    </p:spTree>
    <p:extLst>
      <p:ext uri="{BB962C8B-B14F-4D97-AF65-F5344CB8AC3E}">
        <p14:creationId xmlns:p14="http://schemas.microsoft.com/office/powerpoint/2010/main" val="407437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B0676-6689-7158-19EA-0B52D716885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3E5945C-61AF-3979-80A9-CF04DEA0C75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12 – Module</a:t>
            </a:r>
          </a:p>
        </p:txBody>
      </p:sp>
      <p:sp>
        <p:nvSpPr>
          <p:cNvPr id="4" name="Subtitle 2">
            <a:extLst>
              <a:ext uri="{FF2B5EF4-FFF2-40B4-BE49-F238E27FC236}">
                <a16:creationId xmlns:a16="http://schemas.microsoft.com/office/drawing/2014/main" id="{0C535BDB-4571-DE03-5AE1-B6EC8BF7FB4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EF1B819B-0A7F-9073-DD1F-580D99C30DB0}"/>
              </a:ext>
            </a:extLst>
          </p:cNvPr>
          <p:cNvPicPr>
            <a:picLocks noChangeAspect="1"/>
          </p:cNvPicPr>
          <p:nvPr/>
        </p:nvPicPr>
        <p:blipFill>
          <a:blip r:embed="rId3"/>
          <a:stretch>
            <a:fillRect/>
          </a:stretch>
        </p:blipFill>
        <p:spPr>
          <a:xfrm>
            <a:off x="2209800" y="1560635"/>
            <a:ext cx="7772400" cy="3736730"/>
          </a:xfrm>
          <a:prstGeom prst="rect">
            <a:avLst/>
          </a:prstGeom>
        </p:spPr>
      </p:pic>
    </p:spTree>
    <p:extLst>
      <p:ext uri="{BB962C8B-B14F-4D97-AF65-F5344CB8AC3E}">
        <p14:creationId xmlns:p14="http://schemas.microsoft.com/office/powerpoint/2010/main" val="2694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20853</TotalTime>
  <Words>4796</Words>
  <Application>Microsoft Macintosh PowerPoint</Application>
  <PresentationFormat>Widescreen</PresentationFormat>
  <Paragraphs>432</Paragraphs>
  <Slides>64</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Aptos</vt:lpstr>
      <vt:lpstr>Aptos Display</vt:lpstr>
      <vt:lpstr>Arial</vt:lpstr>
      <vt:lpstr>Wingdings</vt:lpstr>
      <vt:lpstr>Office Theme</vt:lpstr>
      <vt:lpstr>Java SE 17 –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Dinh Vinh Mai</dc:creator>
  <cp:lastModifiedBy>Mai Dinh Vinh  (S.CECS)</cp:lastModifiedBy>
  <cp:revision>60</cp:revision>
  <dcterms:created xsi:type="dcterms:W3CDTF">2024-07-05T03:43:45Z</dcterms:created>
  <dcterms:modified xsi:type="dcterms:W3CDTF">2026-01-03T08:27:25Z</dcterms:modified>
</cp:coreProperties>
</file>